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8" r:id="rId1"/>
  </p:sldMasterIdLst>
  <p:sldIdLst>
    <p:sldId id="288" r:id="rId2"/>
    <p:sldId id="261" r:id="rId3"/>
    <p:sldId id="269" r:id="rId4"/>
    <p:sldId id="289" r:id="rId5"/>
    <p:sldId id="286" r:id="rId6"/>
    <p:sldId id="259" r:id="rId7"/>
    <p:sldId id="257" r:id="rId8"/>
    <p:sldId id="290" r:id="rId9"/>
    <p:sldId id="262" r:id="rId10"/>
    <p:sldId id="291" r:id="rId11"/>
    <p:sldId id="292" r:id="rId12"/>
    <p:sldId id="278" r:id="rId13"/>
    <p:sldId id="293" r:id="rId14"/>
    <p:sldId id="287" r:id="rId15"/>
  </p:sldIdLst>
  <p:sldSz cx="18288000" cy="10287000"/>
  <p:notesSz cx="6858000" cy="9144000"/>
  <p:embeddedFontLst>
    <p:embeddedFont>
      <p:font typeface="Bahnschrift" panose="020B0502040204020203" pitchFamily="34" charset="0"/>
      <p:regular r:id="rId16"/>
      <p:bold r:id="rId17"/>
    </p:embeddedFont>
    <p:embeddedFont>
      <p:font typeface="Bahnschrift SemiBold" panose="020B0502040204020203" pitchFamily="34" charset="0"/>
      <p:bold r:id="rId18"/>
    </p:embeddedFont>
    <p:embeddedFont>
      <p:font typeface="Bahnschrift SemiLight" panose="020B0502040204020203" pitchFamily="3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Cambria Math" panose="02040503050406030204" pitchFamily="18" charset="0"/>
      <p:regular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414716-E92F-4EBE-9835-99C623D5681F}" v="201" dt="2023-01-24T17:37:13.3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Татьяна Бобина" userId="b59e458fcb93266a" providerId="LiveId" clId="{5F414716-E92F-4EBE-9835-99C623D5681F}"/>
    <pc:docChg chg="undo custSel addSld delSld modSld sldOrd">
      <pc:chgData name="Татьяна Бобина" userId="b59e458fcb93266a" providerId="LiveId" clId="{5F414716-E92F-4EBE-9835-99C623D5681F}" dt="2023-01-24T17:38:22.080" v="2829" actId="1076"/>
      <pc:docMkLst>
        <pc:docMk/>
      </pc:docMkLst>
      <pc:sldChg chg="addSp delSp modSp del mod">
        <pc:chgData name="Татьяна Бобина" userId="b59e458fcb93266a" providerId="LiveId" clId="{5F414716-E92F-4EBE-9835-99C623D5681F}" dt="2023-01-24T12:05:17.802" v="358" actId="47"/>
        <pc:sldMkLst>
          <pc:docMk/>
          <pc:sldMk cId="0" sldId="256"/>
        </pc:sldMkLst>
        <pc:spChg chg="add mod">
          <ac:chgData name="Татьяна Бобина" userId="b59e458fcb93266a" providerId="LiveId" clId="{5F414716-E92F-4EBE-9835-99C623D5681F}" dt="2023-01-24T11:27:04.386" v="9" actId="1076"/>
          <ac:spMkLst>
            <pc:docMk/>
            <pc:sldMk cId="0" sldId="256"/>
            <ac:spMk id="6" creationId="{1CDBA04E-9C97-C267-C8AA-63B7F8824F05}"/>
          </ac:spMkLst>
        </pc:spChg>
        <pc:spChg chg="del mod">
          <ac:chgData name="Татьяна Бобина" userId="b59e458fcb93266a" providerId="LiveId" clId="{5F414716-E92F-4EBE-9835-99C623D5681F}" dt="2023-01-24T11:26:30.641" v="2"/>
          <ac:spMkLst>
            <pc:docMk/>
            <pc:sldMk cId="0" sldId="256"/>
            <ac:spMk id="10" creationId="{00000000-0000-0000-0000-000000000000}"/>
          </ac:spMkLst>
        </pc:spChg>
        <pc:spChg chg="mod">
          <ac:chgData name="Татьяна Бобина" userId="b59e458fcb93266a" providerId="LiveId" clId="{5F414716-E92F-4EBE-9835-99C623D5681F}" dt="2023-01-24T11:36:38.667" v="161" actId="1076"/>
          <ac:spMkLst>
            <pc:docMk/>
            <pc:sldMk cId="0" sldId="256"/>
            <ac:spMk id="11" creationId="{00000000-0000-0000-0000-000000000000}"/>
          </ac:spMkLst>
        </pc:spChg>
        <pc:spChg chg="mod">
          <ac:chgData name="Татьяна Бобина" userId="b59e458fcb93266a" providerId="LiveId" clId="{5F414716-E92F-4EBE-9835-99C623D5681F}" dt="2023-01-24T11:31:47.195" v="110" actId="20577"/>
          <ac:spMkLst>
            <pc:docMk/>
            <pc:sldMk cId="0" sldId="256"/>
            <ac:spMk id="13" creationId="{F6E08756-A61B-8BC1-1D08-F27A810A6F55}"/>
          </ac:spMkLst>
        </pc:spChg>
        <pc:picChg chg="mod">
          <ac:chgData name="Татьяна Бобина" userId="b59e458fcb93266a" providerId="LiveId" clId="{5F414716-E92F-4EBE-9835-99C623D5681F}" dt="2023-01-24T11:36:45.278" v="164" actId="1076"/>
          <ac:picMkLst>
            <pc:docMk/>
            <pc:sldMk cId="0" sldId="256"/>
            <ac:picMk id="4" creationId="{00000000-0000-0000-0000-000000000000}"/>
          </ac:picMkLst>
        </pc:picChg>
        <pc:picChg chg="mod">
          <ac:chgData name="Татьяна Бобина" userId="b59e458fcb93266a" providerId="LiveId" clId="{5F414716-E92F-4EBE-9835-99C623D5681F}" dt="2023-01-24T11:29:15.260" v="66" actId="1076"/>
          <ac:picMkLst>
            <pc:docMk/>
            <pc:sldMk cId="0" sldId="256"/>
            <ac:picMk id="8" creationId="{00000000-0000-0000-0000-000000000000}"/>
          </ac:picMkLst>
        </pc:picChg>
      </pc:sldChg>
      <pc:sldChg chg="addSp delSp modSp mod">
        <pc:chgData name="Татьяна Бобина" userId="b59e458fcb93266a" providerId="LiveId" clId="{5F414716-E92F-4EBE-9835-99C623D5681F}" dt="2023-01-24T13:35:23.512" v="1409" actId="1076"/>
        <pc:sldMkLst>
          <pc:docMk/>
          <pc:sldMk cId="0" sldId="257"/>
        </pc:sldMkLst>
        <pc:spChg chg="mod">
          <ac:chgData name="Татьяна Бобина" userId="b59e458fcb93266a" providerId="LiveId" clId="{5F414716-E92F-4EBE-9835-99C623D5681F}" dt="2023-01-24T11:43:16.576" v="205" actId="20577"/>
          <ac:spMkLst>
            <pc:docMk/>
            <pc:sldMk cId="0" sldId="257"/>
            <ac:spMk id="3" creationId="{00000000-0000-0000-0000-000000000000}"/>
          </ac:spMkLst>
        </pc:spChg>
        <pc:spChg chg="mod">
          <ac:chgData name="Татьяна Бобина" userId="b59e458fcb93266a" providerId="LiveId" clId="{5F414716-E92F-4EBE-9835-99C623D5681F}" dt="2023-01-24T11:43:19.339" v="206" actId="20577"/>
          <ac:spMkLst>
            <pc:docMk/>
            <pc:sldMk cId="0" sldId="257"/>
            <ac:spMk id="4" creationId="{00000000-0000-0000-0000-000000000000}"/>
          </ac:spMkLst>
        </pc:spChg>
        <pc:spChg chg="add mod">
          <ac:chgData name="Татьяна Бобина" userId="b59e458fcb93266a" providerId="LiveId" clId="{5F414716-E92F-4EBE-9835-99C623D5681F}" dt="2023-01-24T13:15:31.699" v="908" actId="1076"/>
          <ac:spMkLst>
            <pc:docMk/>
            <pc:sldMk cId="0" sldId="257"/>
            <ac:spMk id="26" creationId="{1CEDBD23-8F56-5E30-F5CA-4781A7229201}"/>
          </ac:spMkLst>
        </pc:spChg>
        <pc:spChg chg="add del mod">
          <ac:chgData name="Татьяна Бобина" userId="b59e458fcb93266a" providerId="LiveId" clId="{5F414716-E92F-4EBE-9835-99C623D5681F}" dt="2023-01-24T13:20:58.986" v="945"/>
          <ac:spMkLst>
            <pc:docMk/>
            <pc:sldMk cId="0" sldId="257"/>
            <ac:spMk id="29" creationId="{C9811B77-4830-8077-4389-DDDEF9319861}"/>
          </ac:spMkLst>
        </pc:spChg>
        <pc:spChg chg="add del mod">
          <ac:chgData name="Татьяна Бобина" userId="b59e458fcb93266a" providerId="LiveId" clId="{5F414716-E92F-4EBE-9835-99C623D5681F}" dt="2023-01-24T13:20:58.989" v="947"/>
          <ac:spMkLst>
            <pc:docMk/>
            <pc:sldMk cId="0" sldId="257"/>
            <ac:spMk id="32" creationId="{8C4C4D0B-AB91-0A1E-8F49-0E7C7CC56A40}"/>
          </ac:spMkLst>
        </pc:spChg>
        <pc:spChg chg="add mod">
          <ac:chgData name="Татьяна Бобина" userId="b59e458fcb93266a" providerId="LiveId" clId="{5F414716-E92F-4EBE-9835-99C623D5681F}" dt="2023-01-24T13:35:09.003" v="1403" actId="14100"/>
          <ac:spMkLst>
            <pc:docMk/>
            <pc:sldMk cId="0" sldId="257"/>
            <ac:spMk id="33" creationId="{BB2C2A32-BDEE-DA76-FCBF-7539CF884716}"/>
          </ac:spMkLst>
        </pc:spChg>
        <pc:grpChg chg="del mod">
          <ac:chgData name="Татьяна Бобина" userId="b59e458fcb93266a" providerId="LiveId" clId="{5F414716-E92F-4EBE-9835-99C623D5681F}" dt="2023-01-24T13:20:58.984" v="943" actId="478"/>
          <ac:grpSpMkLst>
            <pc:docMk/>
            <pc:sldMk cId="0" sldId="257"/>
            <ac:grpSpMk id="2" creationId="{00000000-0000-0000-0000-000000000000}"/>
          </ac:grpSpMkLst>
        </pc:grpChg>
        <pc:picChg chg="del">
          <ac:chgData name="Татьяна Бобина" userId="b59e458fcb93266a" providerId="LiveId" clId="{5F414716-E92F-4EBE-9835-99C623D5681F}" dt="2023-01-24T13:17:28.560" v="920" actId="478"/>
          <ac:picMkLst>
            <pc:docMk/>
            <pc:sldMk cId="0" sldId="257"/>
            <ac:picMk id="27" creationId="{00000000-0000-0000-0000-000000000000}"/>
          </ac:picMkLst>
        </pc:picChg>
        <pc:picChg chg="del mod">
          <ac:chgData name="Татьяна Бобина" userId="b59e458fcb93266a" providerId="LiveId" clId="{5F414716-E92F-4EBE-9835-99C623D5681F}" dt="2023-01-24T13:18:40.380" v="939" actId="478"/>
          <ac:picMkLst>
            <pc:docMk/>
            <pc:sldMk cId="0" sldId="257"/>
            <ac:picMk id="28" creationId="{00000000-0000-0000-0000-000000000000}"/>
          </ac:picMkLst>
        </pc:picChg>
        <pc:picChg chg="del">
          <ac:chgData name="Татьяна Бобина" userId="b59e458fcb93266a" providerId="LiveId" clId="{5F414716-E92F-4EBE-9835-99C623D5681F}" dt="2023-01-24T13:18:06.638" v="929" actId="478"/>
          <ac:picMkLst>
            <pc:docMk/>
            <pc:sldMk cId="0" sldId="257"/>
            <ac:picMk id="30" creationId="{DA468923-05C1-4F3F-8A88-62463A99E7E9}"/>
          </ac:picMkLst>
        </pc:picChg>
        <pc:picChg chg="del">
          <ac:chgData name="Татьяна Бобина" userId="b59e458fcb93266a" providerId="LiveId" clId="{5F414716-E92F-4EBE-9835-99C623D5681F}" dt="2023-01-24T13:16:22.237" v="909" actId="478"/>
          <ac:picMkLst>
            <pc:docMk/>
            <pc:sldMk cId="0" sldId="257"/>
            <ac:picMk id="31" creationId="{2ADD9B33-3430-4D97-A463-798C46FEC158}"/>
          </ac:picMkLst>
        </pc:picChg>
        <pc:picChg chg="add del mod">
          <ac:chgData name="Татьяна Бобина" userId="b59e458fcb93266a" providerId="LiveId" clId="{5F414716-E92F-4EBE-9835-99C623D5681F}" dt="2023-01-24T13:16:42.936" v="914" actId="478"/>
          <ac:picMkLst>
            <pc:docMk/>
            <pc:sldMk cId="0" sldId="257"/>
            <ac:picMk id="1026" creationId="{8FF7D652-535A-FE19-7B8C-A9FC0AF41E68}"/>
          </ac:picMkLst>
        </pc:picChg>
        <pc:picChg chg="add mod">
          <ac:chgData name="Татьяна Бобина" userId="b59e458fcb93266a" providerId="LiveId" clId="{5F414716-E92F-4EBE-9835-99C623D5681F}" dt="2023-01-24T13:34:18.622" v="1397" actId="1076"/>
          <ac:picMkLst>
            <pc:docMk/>
            <pc:sldMk cId="0" sldId="257"/>
            <ac:picMk id="1028" creationId="{C4CF94AD-7040-BCDE-1956-A715524C3EE1}"/>
          </ac:picMkLst>
        </pc:picChg>
        <pc:picChg chg="add mod">
          <ac:chgData name="Татьяна Бобина" userId="b59e458fcb93266a" providerId="LiveId" clId="{5F414716-E92F-4EBE-9835-99C623D5681F}" dt="2023-01-24T13:34:31.705" v="1400" actId="14100"/>
          <ac:picMkLst>
            <pc:docMk/>
            <pc:sldMk cId="0" sldId="257"/>
            <ac:picMk id="1030" creationId="{85E95E34-E871-65C5-D944-CDC6348A3ADC}"/>
          </ac:picMkLst>
        </pc:picChg>
        <pc:picChg chg="add mod">
          <ac:chgData name="Татьяна Бобина" userId="b59e458fcb93266a" providerId="LiveId" clId="{5F414716-E92F-4EBE-9835-99C623D5681F}" dt="2023-01-24T13:34:20.721" v="1398" actId="1076"/>
          <ac:picMkLst>
            <pc:docMk/>
            <pc:sldMk cId="0" sldId="257"/>
            <ac:picMk id="1032" creationId="{781A937B-5A5B-3DF5-FB78-1930BFC9750D}"/>
          </ac:picMkLst>
        </pc:picChg>
        <pc:picChg chg="add del mod">
          <ac:chgData name="Татьяна Бобина" userId="b59e458fcb93266a" providerId="LiveId" clId="{5F414716-E92F-4EBE-9835-99C623D5681F}" dt="2023-01-24T13:35:10.719" v="1404"/>
          <ac:picMkLst>
            <pc:docMk/>
            <pc:sldMk cId="0" sldId="257"/>
            <ac:picMk id="1034" creationId="{CDC53EDD-85BE-CEB3-282E-9DAE38F8302A}"/>
          </ac:picMkLst>
        </pc:picChg>
        <pc:picChg chg="add mod">
          <ac:chgData name="Татьяна Бобина" userId="b59e458fcb93266a" providerId="LiveId" clId="{5F414716-E92F-4EBE-9835-99C623D5681F}" dt="2023-01-24T13:35:23.512" v="1409" actId="1076"/>
          <ac:picMkLst>
            <pc:docMk/>
            <pc:sldMk cId="0" sldId="257"/>
            <ac:picMk id="1036" creationId="{A4F20D03-C8C3-959C-0180-3E0AE761EFFB}"/>
          </ac:picMkLst>
        </pc:picChg>
      </pc:sldChg>
      <pc:sldChg chg="addSp delSp modSp mod ord">
        <pc:chgData name="Татьяна Бобина" userId="b59e458fcb93266a" providerId="LiveId" clId="{5F414716-E92F-4EBE-9835-99C623D5681F}" dt="2023-01-24T12:50:35.357" v="808"/>
        <pc:sldMkLst>
          <pc:docMk/>
          <pc:sldMk cId="0" sldId="259"/>
        </pc:sldMkLst>
        <pc:spChg chg="mod">
          <ac:chgData name="Татьяна Бобина" userId="b59e458fcb93266a" providerId="LiveId" clId="{5F414716-E92F-4EBE-9835-99C623D5681F}" dt="2023-01-24T12:01:57.547" v="329" actId="1076"/>
          <ac:spMkLst>
            <pc:docMk/>
            <pc:sldMk cId="0" sldId="259"/>
            <ac:spMk id="2" creationId="{00000000-0000-0000-0000-000000000000}"/>
          </ac:spMkLst>
        </pc:spChg>
        <pc:spChg chg="del mod">
          <ac:chgData name="Татьяна Бобина" userId="b59e458fcb93266a" providerId="LiveId" clId="{5F414716-E92F-4EBE-9835-99C623D5681F}" dt="2023-01-24T11:56:28.026" v="238"/>
          <ac:spMkLst>
            <pc:docMk/>
            <pc:sldMk cId="0" sldId="259"/>
            <ac:spMk id="6" creationId="{00000000-0000-0000-0000-000000000000}"/>
          </ac:spMkLst>
        </pc:spChg>
        <pc:spChg chg="mod">
          <ac:chgData name="Татьяна Бобина" userId="b59e458fcb93266a" providerId="LiveId" clId="{5F414716-E92F-4EBE-9835-99C623D5681F}" dt="2023-01-24T12:00:14.257" v="305" actId="20577"/>
          <ac:spMkLst>
            <pc:docMk/>
            <pc:sldMk cId="0" sldId="259"/>
            <ac:spMk id="7" creationId="{00000000-0000-0000-0000-000000000000}"/>
          </ac:spMkLst>
        </pc:spChg>
        <pc:spChg chg="del mod">
          <ac:chgData name="Татьяна Бобина" userId="b59e458fcb93266a" providerId="LiveId" clId="{5F414716-E92F-4EBE-9835-99C623D5681F}" dt="2023-01-24T12:00:34.166" v="315"/>
          <ac:spMkLst>
            <pc:docMk/>
            <pc:sldMk cId="0" sldId="259"/>
            <ac:spMk id="9" creationId="{633C7855-9920-4287-8DFC-53867740821A}"/>
          </ac:spMkLst>
        </pc:spChg>
        <pc:spChg chg="mod">
          <ac:chgData name="Татьяна Бобина" userId="b59e458fcb93266a" providerId="LiveId" clId="{5F414716-E92F-4EBE-9835-99C623D5681F}" dt="2023-01-24T11:57:15.345" v="283" actId="20577"/>
          <ac:spMkLst>
            <pc:docMk/>
            <pc:sldMk cId="0" sldId="259"/>
            <ac:spMk id="10" creationId="{1027B444-3522-4A33-835E-B0A3243C3C8E}"/>
          </ac:spMkLst>
        </pc:spChg>
        <pc:spChg chg="add mod">
          <ac:chgData name="Татьяна Бобина" userId="b59e458fcb93266a" providerId="LiveId" clId="{5F414716-E92F-4EBE-9835-99C623D5681F}" dt="2023-01-24T12:50:05.066" v="803" actId="255"/>
          <ac:spMkLst>
            <pc:docMk/>
            <pc:sldMk cId="0" sldId="259"/>
            <ac:spMk id="11" creationId="{6CD1E90D-8C5E-462E-F99C-64C0A95D4B93}"/>
          </ac:spMkLst>
        </pc:spChg>
        <pc:spChg chg="add mod">
          <ac:chgData name="Татьяна Бобина" userId="b59e458fcb93266a" providerId="LiveId" clId="{5F414716-E92F-4EBE-9835-99C623D5681F}" dt="2023-01-24T12:50:20.603" v="805" actId="1076"/>
          <ac:spMkLst>
            <pc:docMk/>
            <pc:sldMk cId="0" sldId="259"/>
            <ac:spMk id="14" creationId="{0F9B0C3C-C3B9-8A72-1FB5-664A12B9CAE6}"/>
          </ac:spMkLst>
        </pc:spChg>
        <pc:spChg chg="add mod">
          <ac:chgData name="Татьяна Бобина" userId="b59e458fcb93266a" providerId="LiveId" clId="{5F414716-E92F-4EBE-9835-99C623D5681F}" dt="2023-01-24T12:50:27.788" v="806" actId="1076"/>
          <ac:spMkLst>
            <pc:docMk/>
            <pc:sldMk cId="0" sldId="259"/>
            <ac:spMk id="16" creationId="{0C99BF58-E8B7-A743-7800-5D46F56F4838}"/>
          </ac:spMkLst>
        </pc:spChg>
        <pc:picChg chg="del">
          <ac:chgData name="Татьяна Бобина" userId="b59e458fcb93266a" providerId="LiveId" clId="{5F414716-E92F-4EBE-9835-99C623D5681F}" dt="2023-01-24T11:57:20.499" v="284" actId="478"/>
          <ac:picMkLst>
            <pc:docMk/>
            <pc:sldMk cId="0" sldId="259"/>
            <ac:picMk id="3" creationId="{00000000-0000-0000-0000-000000000000}"/>
          </ac:picMkLst>
        </pc:picChg>
        <pc:picChg chg="del">
          <ac:chgData name="Татьяна Бобина" userId="b59e458fcb93266a" providerId="LiveId" clId="{5F414716-E92F-4EBE-9835-99C623D5681F}" dt="2023-01-24T11:57:24.543" v="286" actId="478"/>
          <ac:picMkLst>
            <pc:docMk/>
            <pc:sldMk cId="0" sldId="259"/>
            <ac:picMk id="4" creationId="{00000000-0000-0000-0000-000000000000}"/>
          </ac:picMkLst>
        </pc:picChg>
        <pc:picChg chg="del">
          <ac:chgData name="Татьяна Бобина" userId="b59e458fcb93266a" providerId="LiveId" clId="{5F414716-E92F-4EBE-9835-99C623D5681F}" dt="2023-01-24T11:57:22.483" v="285" actId="478"/>
          <ac:picMkLst>
            <pc:docMk/>
            <pc:sldMk cId="0" sldId="259"/>
            <ac:picMk id="5" creationId="{00000000-0000-0000-0000-000000000000}"/>
          </ac:picMkLst>
        </pc:picChg>
        <pc:picChg chg="add mod">
          <ac:chgData name="Татьяна Бобина" userId="b59e458fcb93266a" providerId="LiveId" clId="{5F414716-E92F-4EBE-9835-99C623D5681F}" dt="2023-01-24T12:01:37.931" v="328" actId="1076"/>
          <ac:picMkLst>
            <pc:docMk/>
            <pc:sldMk cId="0" sldId="259"/>
            <ac:picMk id="12" creationId="{5D7FDF9A-57AA-FDD6-5FCB-287A33C61B51}"/>
          </ac:picMkLst>
        </pc:picChg>
        <pc:picChg chg="add mod">
          <ac:chgData name="Татьяна Бобина" userId="b59e458fcb93266a" providerId="LiveId" clId="{5F414716-E92F-4EBE-9835-99C623D5681F}" dt="2023-01-24T12:02:47.348" v="336" actId="1076"/>
          <ac:picMkLst>
            <pc:docMk/>
            <pc:sldMk cId="0" sldId="259"/>
            <ac:picMk id="1026" creationId="{C606E33E-84F1-B9B0-8E1E-BECCAD39C8C2}"/>
          </ac:picMkLst>
        </pc:picChg>
        <pc:picChg chg="add mod">
          <ac:chgData name="Татьяна Бобина" userId="b59e458fcb93266a" providerId="LiveId" clId="{5F414716-E92F-4EBE-9835-99C623D5681F}" dt="2023-01-24T12:01:22.559" v="324" actId="1076"/>
          <ac:picMkLst>
            <pc:docMk/>
            <pc:sldMk cId="0" sldId="259"/>
            <ac:picMk id="1028" creationId="{8BD8B2EA-72A0-52C9-ABC2-83CC2CEDC0AD}"/>
          </ac:picMkLst>
        </pc:picChg>
      </pc:sldChg>
      <pc:sldChg chg="del">
        <pc:chgData name="Татьяна Бобина" userId="b59e458fcb93266a" providerId="LiveId" clId="{5F414716-E92F-4EBE-9835-99C623D5681F}" dt="2023-01-24T12:03:18.419" v="339" actId="2696"/>
        <pc:sldMkLst>
          <pc:docMk/>
          <pc:sldMk cId="0" sldId="260"/>
        </pc:sldMkLst>
      </pc:sldChg>
      <pc:sldChg chg="addSp delSp modSp mod">
        <pc:chgData name="Татьяна Бобина" userId="b59e458fcb93266a" providerId="LiveId" clId="{5F414716-E92F-4EBE-9835-99C623D5681F}" dt="2023-01-24T17:35:30.749" v="2776" actId="21"/>
        <pc:sldMkLst>
          <pc:docMk/>
          <pc:sldMk cId="0" sldId="261"/>
        </pc:sldMkLst>
        <pc:spChg chg="add">
          <ac:chgData name="Татьяна Бобина" userId="b59e458fcb93266a" providerId="LiveId" clId="{5F414716-E92F-4EBE-9835-99C623D5681F}" dt="2023-01-24T17:25:26.162" v="2616" actId="11529"/>
          <ac:spMkLst>
            <pc:docMk/>
            <pc:sldMk cId="0" sldId="261"/>
            <ac:spMk id="2" creationId="{287A72ED-9AD5-2363-E410-249192AC0BB8}"/>
          </ac:spMkLst>
        </pc:spChg>
        <pc:spChg chg="mod">
          <ac:chgData name="Татьяна Бобина" userId="b59e458fcb93266a" providerId="LiveId" clId="{5F414716-E92F-4EBE-9835-99C623D5681F}" dt="2023-01-24T11:33:22.889" v="144" actId="6549"/>
          <ac:spMkLst>
            <pc:docMk/>
            <pc:sldMk cId="0" sldId="261"/>
            <ac:spMk id="3" creationId="{00000000-0000-0000-0000-000000000000}"/>
          </ac:spMkLst>
        </pc:spChg>
        <pc:spChg chg="add mod">
          <ac:chgData name="Татьяна Бобина" userId="b59e458fcb93266a" providerId="LiveId" clId="{5F414716-E92F-4EBE-9835-99C623D5681F}" dt="2023-01-24T17:25:45.262" v="2619" actId="1076"/>
          <ac:spMkLst>
            <pc:docMk/>
            <pc:sldMk cId="0" sldId="261"/>
            <ac:spMk id="3" creationId="{6DAD1F22-0E51-5B6F-C3B5-D1FE60A8B67A}"/>
          </ac:spMkLst>
        </pc:spChg>
        <pc:spChg chg="del mod">
          <ac:chgData name="Татьяна Бобина" userId="b59e458fcb93266a" providerId="LiveId" clId="{5F414716-E92F-4EBE-9835-99C623D5681F}" dt="2023-01-24T11:33:04.887" v="120" actId="478"/>
          <ac:spMkLst>
            <pc:docMk/>
            <pc:sldMk cId="0" sldId="261"/>
            <ac:spMk id="4" creationId="{00000000-0000-0000-0000-000000000000}"/>
          </ac:spMkLst>
        </pc:spChg>
        <pc:spChg chg="add mod">
          <ac:chgData name="Татьяна Бобина" userId="b59e458fcb93266a" providerId="LiveId" clId="{5F414716-E92F-4EBE-9835-99C623D5681F}" dt="2023-01-24T17:25:52.275" v="2621" actId="1076"/>
          <ac:spMkLst>
            <pc:docMk/>
            <pc:sldMk cId="0" sldId="261"/>
            <ac:spMk id="4" creationId="{3810C289-9A54-53A5-5C5B-DF2BD508AE4D}"/>
          </ac:spMkLst>
        </pc:spChg>
        <pc:spChg chg="add mod">
          <ac:chgData name="Татьяна Бобина" userId="b59e458fcb93266a" providerId="LiveId" clId="{5F414716-E92F-4EBE-9835-99C623D5681F}" dt="2023-01-24T17:28:49.266" v="2738" actId="1076"/>
          <ac:spMkLst>
            <pc:docMk/>
            <pc:sldMk cId="0" sldId="261"/>
            <ac:spMk id="5" creationId="{11220614-913D-A2C1-CC73-30DFC1E197D4}"/>
          </ac:spMkLst>
        </pc:spChg>
        <pc:spChg chg="add mod">
          <ac:chgData name="Татьяна Бобина" userId="b59e458fcb93266a" providerId="LiveId" clId="{5F414716-E92F-4EBE-9835-99C623D5681F}" dt="2023-01-24T17:35:24.076" v="2775" actId="1076"/>
          <ac:spMkLst>
            <pc:docMk/>
            <pc:sldMk cId="0" sldId="261"/>
            <ac:spMk id="30" creationId="{76403B2C-9DBE-60BC-31AA-A13547982082}"/>
          </ac:spMkLst>
        </pc:spChg>
        <pc:spChg chg="add mod">
          <ac:chgData name="Татьяна Бобина" userId="b59e458fcb93266a" providerId="LiveId" clId="{5F414716-E92F-4EBE-9835-99C623D5681F}" dt="2023-01-24T17:27:01.524" v="2659" actId="1076"/>
          <ac:spMkLst>
            <pc:docMk/>
            <pc:sldMk cId="0" sldId="261"/>
            <ac:spMk id="32" creationId="{70D1424C-388C-90D5-3EFB-6207BDA77FC3}"/>
          </ac:spMkLst>
        </pc:spChg>
        <pc:spChg chg="add mod">
          <ac:chgData name="Татьяна Бобина" userId="b59e458fcb93266a" providerId="LiveId" clId="{5F414716-E92F-4EBE-9835-99C623D5681F}" dt="2023-01-24T17:27:31.344" v="2678" actId="1076"/>
          <ac:spMkLst>
            <pc:docMk/>
            <pc:sldMk cId="0" sldId="261"/>
            <ac:spMk id="33" creationId="{9DED59D4-E8A6-D5E3-0CFB-9955A6817196}"/>
          </ac:spMkLst>
        </pc:spChg>
        <pc:spChg chg="add mod">
          <ac:chgData name="Татьяна Бобина" userId="b59e458fcb93266a" providerId="LiveId" clId="{5F414716-E92F-4EBE-9835-99C623D5681F}" dt="2023-01-24T17:27:53.554" v="2694" actId="1076"/>
          <ac:spMkLst>
            <pc:docMk/>
            <pc:sldMk cId="0" sldId="261"/>
            <ac:spMk id="34" creationId="{30960491-3179-61A0-2AB3-FC5AB2DCAC64}"/>
          </ac:spMkLst>
        </pc:spChg>
        <pc:spChg chg="add mod">
          <ac:chgData name="Татьяна Бобина" userId="b59e458fcb93266a" providerId="LiveId" clId="{5F414716-E92F-4EBE-9835-99C623D5681F}" dt="2023-01-24T17:28:56.062" v="2739" actId="1076"/>
          <ac:spMkLst>
            <pc:docMk/>
            <pc:sldMk cId="0" sldId="261"/>
            <ac:spMk id="35" creationId="{AA9FEA80-318C-3A5C-154E-FB5D2A65EF21}"/>
          </ac:spMkLst>
        </pc:spChg>
        <pc:grpChg chg="del mod">
          <ac:chgData name="Татьяна Бобина" userId="b59e458fcb93266a" providerId="LiveId" clId="{5F414716-E92F-4EBE-9835-99C623D5681F}" dt="2023-01-24T11:35:28.624" v="160" actId="478"/>
          <ac:grpSpMkLst>
            <pc:docMk/>
            <pc:sldMk cId="0" sldId="261"/>
            <ac:grpSpMk id="2" creationId="{00000000-0000-0000-0000-000000000000}"/>
          </ac:grpSpMkLst>
        </pc:grpChg>
        <pc:picChg chg="mod">
          <ac:chgData name="Татьяна Бобина" userId="b59e458fcb93266a" providerId="LiveId" clId="{5F414716-E92F-4EBE-9835-99C623D5681F}" dt="2023-01-24T11:36:55.944" v="166" actId="14100"/>
          <ac:picMkLst>
            <pc:docMk/>
            <pc:sldMk cId="0" sldId="261"/>
            <ac:picMk id="27" creationId="{00000000-0000-0000-0000-000000000000}"/>
          </ac:picMkLst>
        </pc:picChg>
        <pc:picChg chg="mod">
          <ac:chgData name="Татьяна Бобина" userId="b59e458fcb93266a" providerId="LiveId" clId="{5F414716-E92F-4EBE-9835-99C623D5681F}" dt="2023-01-24T11:37:01.477" v="168" actId="1076"/>
          <ac:picMkLst>
            <pc:docMk/>
            <pc:sldMk cId="0" sldId="261"/>
            <ac:picMk id="28" creationId="{00000000-0000-0000-0000-000000000000}"/>
          </ac:picMkLst>
        </pc:picChg>
        <pc:picChg chg="mod">
          <ac:chgData name="Татьяна Бобина" userId="b59e458fcb93266a" providerId="LiveId" clId="{5F414716-E92F-4EBE-9835-99C623D5681F}" dt="2023-01-24T11:36:52.475" v="165" actId="14100"/>
          <ac:picMkLst>
            <pc:docMk/>
            <pc:sldMk cId="0" sldId="261"/>
            <ac:picMk id="29" creationId="{00000000-0000-0000-0000-000000000000}"/>
          </ac:picMkLst>
        </pc:picChg>
        <pc:picChg chg="add del mod modCrop">
          <ac:chgData name="Татьяна Бобина" userId="b59e458fcb93266a" providerId="LiveId" clId="{5F414716-E92F-4EBE-9835-99C623D5681F}" dt="2023-01-24T17:35:30.749" v="2776" actId="21"/>
          <ac:picMkLst>
            <pc:docMk/>
            <pc:sldMk cId="0" sldId="261"/>
            <ac:picMk id="31" creationId="{3743D19F-843B-8712-F9A0-270D8B9A12B2}"/>
          </ac:picMkLst>
        </pc:picChg>
        <pc:picChg chg="add mod">
          <ac:chgData name="Татьяна Бобина" userId="b59e458fcb93266a" providerId="LiveId" clId="{5F414716-E92F-4EBE-9835-99C623D5681F}" dt="2023-01-24T17:32:09.279" v="2757" actId="1076"/>
          <ac:picMkLst>
            <pc:docMk/>
            <pc:sldMk cId="0" sldId="261"/>
            <ac:picMk id="37" creationId="{AC810406-070F-9725-AC47-9E69B55CA782}"/>
          </ac:picMkLst>
        </pc:picChg>
        <pc:picChg chg="add mod">
          <ac:chgData name="Татьяна Бобина" userId="b59e458fcb93266a" providerId="LiveId" clId="{5F414716-E92F-4EBE-9835-99C623D5681F}" dt="2023-01-24T17:32:12.701" v="2758" actId="1076"/>
          <ac:picMkLst>
            <pc:docMk/>
            <pc:sldMk cId="0" sldId="261"/>
            <ac:picMk id="39" creationId="{91DF8EBF-9750-A2F0-98CD-F4BA32DB886C}"/>
          </ac:picMkLst>
        </pc:picChg>
        <pc:picChg chg="add mod">
          <ac:chgData name="Татьяна Бобина" userId="b59e458fcb93266a" providerId="LiveId" clId="{5F414716-E92F-4EBE-9835-99C623D5681F}" dt="2023-01-24T17:32:06.591" v="2756" actId="14100"/>
          <ac:picMkLst>
            <pc:docMk/>
            <pc:sldMk cId="0" sldId="261"/>
            <ac:picMk id="4098" creationId="{8039AC7D-00A7-8F5B-BCFC-70C840FC3686}"/>
          </ac:picMkLst>
        </pc:picChg>
        <pc:picChg chg="add mod">
          <ac:chgData name="Татьяна Бобина" userId="b59e458fcb93266a" providerId="LiveId" clId="{5F414716-E92F-4EBE-9835-99C623D5681F}" dt="2023-01-24T17:33:41.257" v="2766" actId="1076"/>
          <ac:picMkLst>
            <pc:docMk/>
            <pc:sldMk cId="0" sldId="261"/>
            <ac:picMk id="4100" creationId="{43B370FF-120E-61C4-12BA-400D3011BDFE}"/>
          </ac:picMkLst>
        </pc:picChg>
        <pc:cxnChg chg="add">
          <ac:chgData name="Татьяна Бобина" userId="b59e458fcb93266a" providerId="LiveId" clId="{5F414716-E92F-4EBE-9835-99C623D5681F}" dt="2023-01-24T17:34:12.883" v="2767" actId="11529"/>
          <ac:cxnSpMkLst>
            <pc:docMk/>
            <pc:sldMk cId="0" sldId="261"/>
            <ac:cxnSpMk id="41" creationId="{F2C8A6DC-4C59-888B-BF80-B13233B8781F}"/>
          </ac:cxnSpMkLst>
        </pc:cxnChg>
        <pc:cxnChg chg="add">
          <ac:chgData name="Татьяна Бобина" userId="b59e458fcb93266a" providerId="LiveId" clId="{5F414716-E92F-4EBE-9835-99C623D5681F}" dt="2023-01-24T17:34:33.729" v="2768" actId="11529"/>
          <ac:cxnSpMkLst>
            <pc:docMk/>
            <pc:sldMk cId="0" sldId="261"/>
            <ac:cxnSpMk id="43" creationId="{715BE968-57FE-1454-6FE7-9493C67CDF94}"/>
          </ac:cxnSpMkLst>
        </pc:cxnChg>
        <pc:cxnChg chg="add">
          <ac:chgData name="Татьяна Бобина" userId="b59e458fcb93266a" providerId="LiveId" clId="{5F414716-E92F-4EBE-9835-99C623D5681F}" dt="2023-01-24T17:34:43.738" v="2769" actId="11529"/>
          <ac:cxnSpMkLst>
            <pc:docMk/>
            <pc:sldMk cId="0" sldId="261"/>
            <ac:cxnSpMk id="45" creationId="{2903D4C4-9414-3DC2-A82F-B8B0F9A6925E}"/>
          </ac:cxnSpMkLst>
        </pc:cxnChg>
        <pc:cxnChg chg="add mod">
          <ac:chgData name="Татьяна Бобина" userId="b59e458fcb93266a" providerId="LiveId" clId="{5F414716-E92F-4EBE-9835-99C623D5681F}" dt="2023-01-24T17:35:01.656" v="2771" actId="14100"/>
          <ac:cxnSpMkLst>
            <pc:docMk/>
            <pc:sldMk cId="0" sldId="261"/>
            <ac:cxnSpMk id="47" creationId="{ECB3CF7C-5B6C-C1C9-CAB3-9F90645CD211}"/>
          </ac:cxnSpMkLst>
        </pc:cxnChg>
      </pc:sldChg>
      <pc:sldChg chg="addSp delSp modSp mod">
        <pc:chgData name="Татьяна Бобина" userId="b59e458fcb93266a" providerId="LiveId" clId="{5F414716-E92F-4EBE-9835-99C623D5681F}" dt="2023-01-24T15:11:59.745" v="1567" actId="1582"/>
        <pc:sldMkLst>
          <pc:docMk/>
          <pc:sldMk cId="0" sldId="262"/>
        </pc:sldMkLst>
        <pc:spChg chg="mod">
          <ac:chgData name="Татьяна Бобина" userId="b59e458fcb93266a" providerId="LiveId" clId="{5F414716-E92F-4EBE-9835-99C623D5681F}" dt="2023-01-24T12:03:00.713" v="337" actId="20577"/>
          <ac:spMkLst>
            <pc:docMk/>
            <pc:sldMk cId="0" sldId="262"/>
            <ac:spMk id="4" creationId="{00000000-0000-0000-0000-000000000000}"/>
          </ac:spMkLst>
        </pc:spChg>
        <pc:spChg chg="add mod">
          <ac:chgData name="Татьяна Бобина" userId="b59e458fcb93266a" providerId="LiveId" clId="{5F414716-E92F-4EBE-9835-99C623D5681F}" dt="2023-01-24T14:36:02.121" v="1418" actId="6549"/>
          <ac:spMkLst>
            <pc:docMk/>
            <pc:sldMk cId="0" sldId="262"/>
            <ac:spMk id="6" creationId="{2E45320C-2E39-007E-850D-141CDCB0D123}"/>
          </ac:spMkLst>
        </pc:spChg>
        <pc:spChg chg="add mod">
          <ac:chgData name="Татьяна Бобина" userId="b59e458fcb93266a" providerId="LiveId" clId="{5F414716-E92F-4EBE-9835-99C623D5681F}" dt="2023-01-24T14:38:37.825" v="1437" actId="123"/>
          <ac:spMkLst>
            <pc:docMk/>
            <pc:sldMk cId="0" sldId="262"/>
            <ac:spMk id="9" creationId="{E9F1A913-0E72-2E90-C1EF-313900214960}"/>
          </ac:spMkLst>
        </pc:spChg>
        <pc:spChg chg="add mod">
          <ac:chgData name="Татьяна Бобина" userId="b59e458fcb93266a" providerId="LiveId" clId="{5F414716-E92F-4EBE-9835-99C623D5681F}" dt="2023-01-24T15:05:33.408" v="1471" actId="1076"/>
          <ac:spMkLst>
            <pc:docMk/>
            <pc:sldMk cId="0" sldId="262"/>
            <ac:spMk id="10" creationId="{D0C15EBA-41EA-E9DA-91C2-D24ACB024559}"/>
          </ac:spMkLst>
        </pc:spChg>
        <pc:spChg chg="add mod">
          <ac:chgData name="Татьяна Бобина" userId="b59e458fcb93266a" providerId="LiveId" clId="{5F414716-E92F-4EBE-9835-99C623D5681F}" dt="2023-01-24T15:06:14.776" v="1487" actId="1076"/>
          <ac:spMkLst>
            <pc:docMk/>
            <pc:sldMk cId="0" sldId="262"/>
            <ac:spMk id="13" creationId="{A7560464-0F3E-3989-8156-B90578FFA912}"/>
          </ac:spMkLst>
        </pc:spChg>
        <pc:spChg chg="add mod">
          <ac:chgData name="Татьяна Бобина" userId="b59e458fcb93266a" providerId="LiveId" clId="{5F414716-E92F-4EBE-9835-99C623D5681F}" dt="2023-01-24T15:06:33.958" v="1491" actId="1076"/>
          <ac:spMkLst>
            <pc:docMk/>
            <pc:sldMk cId="0" sldId="262"/>
            <ac:spMk id="15" creationId="{F98B680F-6352-0A5F-2A62-3191A5C6BA56}"/>
          </ac:spMkLst>
        </pc:spChg>
        <pc:spChg chg="add mod">
          <ac:chgData name="Татьяна Бобина" userId="b59e458fcb93266a" providerId="LiveId" clId="{5F414716-E92F-4EBE-9835-99C623D5681F}" dt="2023-01-24T15:07:06.533" v="1510" actId="1076"/>
          <ac:spMkLst>
            <pc:docMk/>
            <pc:sldMk cId="0" sldId="262"/>
            <ac:spMk id="16" creationId="{C8EFB95D-8F61-DEB5-1835-EBAE3273880E}"/>
          </ac:spMkLst>
        </pc:spChg>
        <pc:spChg chg="add mod">
          <ac:chgData name="Татьяна Бобина" userId="b59e458fcb93266a" providerId="LiveId" clId="{5F414716-E92F-4EBE-9835-99C623D5681F}" dt="2023-01-24T15:07:33.954" v="1525" actId="1076"/>
          <ac:spMkLst>
            <pc:docMk/>
            <pc:sldMk cId="0" sldId="262"/>
            <ac:spMk id="17" creationId="{38B8AE8C-2730-0248-42EC-843EC13A375B}"/>
          </ac:spMkLst>
        </pc:spChg>
        <pc:spChg chg="add mod">
          <ac:chgData name="Татьяна Бобина" userId="b59e458fcb93266a" providerId="LiveId" clId="{5F414716-E92F-4EBE-9835-99C623D5681F}" dt="2023-01-24T15:08:04.728" v="1541" actId="1076"/>
          <ac:spMkLst>
            <pc:docMk/>
            <pc:sldMk cId="0" sldId="262"/>
            <ac:spMk id="18" creationId="{D2D68CED-6A0D-B77D-933A-E15EACE87DD1}"/>
          </ac:spMkLst>
        </pc:spChg>
        <pc:spChg chg="add mod">
          <ac:chgData name="Татьяна Бобина" userId="b59e458fcb93266a" providerId="LiveId" clId="{5F414716-E92F-4EBE-9835-99C623D5681F}" dt="2023-01-24T15:08:30.228" v="1556" actId="1076"/>
          <ac:spMkLst>
            <pc:docMk/>
            <pc:sldMk cId="0" sldId="262"/>
            <ac:spMk id="19" creationId="{8CB86C30-0FF0-C277-9F86-2BEF2D93BE44}"/>
          </ac:spMkLst>
        </pc:spChg>
        <pc:picChg chg="add mod">
          <ac:chgData name="Татьяна Бобина" userId="b59e458fcb93266a" providerId="LiveId" clId="{5F414716-E92F-4EBE-9835-99C623D5681F}" dt="2023-01-24T14:37:01.349" v="1420" actId="1076"/>
          <ac:picMkLst>
            <pc:docMk/>
            <pc:sldMk cId="0" sldId="262"/>
            <ac:picMk id="7" creationId="{9DF375BA-D82C-B0CB-3CA1-51EDF72E43E2}"/>
          </ac:picMkLst>
        </pc:picChg>
        <pc:picChg chg="del">
          <ac:chgData name="Татьяна Бобина" userId="b59e458fcb93266a" providerId="LiveId" clId="{5F414716-E92F-4EBE-9835-99C623D5681F}" dt="2023-01-24T12:03:05.993" v="338" actId="478"/>
          <ac:picMkLst>
            <pc:docMk/>
            <pc:sldMk cId="0" sldId="262"/>
            <ac:picMk id="8" creationId="{615B2120-89F9-45F3-823D-5794B6A40977}"/>
          </ac:picMkLst>
        </pc:picChg>
        <pc:picChg chg="add mod ord">
          <ac:chgData name="Татьяна Бобина" userId="b59e458fcb93266a" providerId="LiveId" clId="{5F414716-E92F-4EBE-9835-99C623D5681F}" dt="2023-01-24T15:05:20.654" v="1469" actId="1076"/>
          <ac:picMkLst>
            <pc:docMk/>
            <pc:sldMk cId="0" sldId="262"/>
            <ac:picMk id="12" creationId="{14FC8F5B-0062-7FC7-8D30-76F541EB34F4}"/>
          </ac:picMkLst>
        </pc:picChg>
        <pc:picChg chg="add mod">
          <ac:chgData name="Татьяна Бобина" userId="b59e458fcb93266a" providerId="LiveId" clId="{5F414716-E92F-4EBE-9835-99C623D5681F}" dt="2023-01-24T15:03:33.885" v="1447" actId="732"/>
          <ac:picMkLst>
            <pc:docMk/>
            <pc:sldMk cId="0" sldId="262"/>
            <ac:picMk id="2050" creationId="{977D7C68-46F7-16AC-62BE-2C21922A619D}"/>
          </ac:picMkLst>
        </pc:picChg>
        <pc:cxnChg chg="add mod">
          <ac:chgData name="Татьяна Бобина" userId="b59e458fcb93266a" providerId="LiveId" clId="{5F414716-E92F-4EBE-9835-99C623D5681F}" dt="2023-01-24T15:11:59.745" v="1567" actId="1582"/>
          <ac:cxnSpMkLst>
            <pc:docMk/>
            <pc:sldMk cId="0" sldId="262"/>
            <ac:cxnSpMk id="21" creationId="{823DC24F-ED21-49FB-C976-73798A40CD67}"/>
          </ac:cxnSpMkLst>
        </pc:cxnChg>
        <pc:cxnChg chg="add mod">
          <ac:chgData name="Татьяна Бобина" userId="b59e458fcb93266a" providerId="LiveId" clId="{5F414716-E92F-4EBE-9835-99C623D5681F}" dt="2023-01-24T15:11:29.916" v="1565" actId="1582"/>
          <ac:cxnSpMkLst>
            <pc:docMk/>
            <pc:sldMk cId="0" sldId="262"/>
            <ac:cxnSpMk id="24" creationId="{45A6A723-2817-4FD7-DA88-9050E853C5A8}"/>
          </ac:cxnSpMkLst>
        </pc:cxnChg>
        <pc:cxnChg chg="add mod">
          <ac:chgData name="Татьяна Бобина" userId="b59e458fcb93266a" providerId="LiveId" clId="{5F414716-E92F-4EBE-9835-99C623D5681F}" dt="2023-01-24T15:11:51.766" v="1566" actId="11529"/>
          <ac:cxnSpMkLst>
            <pc:docMk/>
            <pc:sldMk cId="0" sldId="262"/>
            <ac:cxnSpMk id="26" creationId="{F6CD577D-B3CF-D271-3614-320BDE5DFC67}"/>
          </ac:cxnSpMkLst>
        </pc:cxnChg>
      </pc:sldChg>
      <pc:sldChg chg="addSp delSp modSp mod">
        <pc:chgData name="Татьяна Бобина" userId="b59e458fcb93266a" providerId="LiveId" clId="{5F414716-E92F-4EBE-9835-99C623D5681F}" dt="2023-01-24T12:09:13.934" v="389" actId="1076"/>
        <pc:sldMkLst>
          <pc:docMk/>
          <pc:sldMk cId="0" sldId="269"/>
        </pc:sldMkLst>
        <pc:spChg chg="del mod">
          <ac:chgData name="Татьяна Бобина" userId="b59e458fcb93266a" providerId="LiveId" clId="{5F414716-E92F-4EBE-9835-99C623D5681F}" dt="2023-01-24T11:37:28.498" v="172"/>
          <ac:spMkLst>
            <pc:docMk/>
            <pc:sldMk cId="0" sldId="269"/>
            <ac:spMk id="2" creationId="{00000000-0000-0000-0000-000000000000}"/>
          </ac:spMkLst>
        </pc:spChg>
        <pc:spChg chg="del mod">
          <ac:chgData name="Татьяна Бобина" userId="b59e458fcb93266a" providerId="LiveId" clId="{5F414716-E92F-4EBE-9835-99C623D5681F}" dt="2023-01-24T11:39:29.838" v="179"/>
          <ac:spMkLst>
            <pc:docMk/>
            <pc:sldMk cId="0" sldId="269"/>
            <ac:spMk id="3" creationId="{00000000-0000-0000-0000-000000000000}"/>
          </ac:spMkLst>
        </pc:spChg>
        <pc:spChg chg="del">
          <ac:chgData name="Татьяна Бобина" userId="b59e458fcb93266a" providerId="LiveId" clId="{5F414716-E92F-4EBE-9835-99C623D5681F}" dt="2023-01-24T11:42:46.032" v="201" actId="478"/>
          <ac:spMkLst>
            <pc:docMk/>
            <pc:sldMk cId="0" sldId="269"/>
            <ac:spMk id="4" creationId="{00000000-0000-0000-0000-000000000000}"/>
          </ac:spMkLst>
        </pc:spChg>
        <pc:spChg chg="add mod">
          <ac:chgData name="Татьяна Бобина" userId="b59e458fcb93266a" providerId="LiveId" clId="{5F414716-E92F-4EBE-9835-99C623D5681F}" dt="2023-01-24T12:09:13.934" v="389" actId="1076"/>
          <ac:spMkLst>
            <pc:docMk/>
            <pc:sldMk cId="0" sldId="269"/>
            <ac:spMk id="9" creationId="{DD37E9A1-45EE-2E32-5CED-144E96398B6C}"/>
          </ac:spMkLst>
        </pc:spChg>
        <pc:picChg chg="del">
          <ac:chgData name="Татьяна Бобина" userId="b59e458fcb93266a" providerId="LiveId" clId="{5F414716-E92F-4EBE-9835-99C623D5681F}" dt="2023-01-24T11:39:40.355" v="182" actId="478"/>
          <ac:picMkLst>
            <pc:docMk/>
            <pc:sldMk cId="0" sldId="269"/>
            <ac:picMk id="5" creationId="{00000000-0000-0000-0000-000000000000}"/>
          </ac:picMkLst>
        </pc:picChg>
        <pc:picChg chg="del">
          <ac:chgData name="Татьяна Бобина" userId="b59e458fcb93266a" providerId="LiveId" clId="{5F414716-E92F-4EBE-9835-99C623D5681F}" dt="2023-01-24T11:39:42.528" v="183" actId="478"/>
          <ac:picMkLst>
            <pc:docMk/>
            <pc:sldMk cId="0" sldId="269"/>
            <ac:picMk id="6" creationId="{00000000-0000-0000-0000-000000000000}"/>
          </ac:picMkLst>
        </pc:picChg>
        <pc:picChg chg="del">
          <ac:chgData name="Татьяна Бобина" userId="b59e458fcb93266a" providerId="LiveId" clId="{5F414716-E92F-4EBE-9835-99C623D5681F}" dt="2023-01-24T11:39:44.782" v="184" actId="478"/>
          <ac:picMkLst>
            <pc:docMk/>
            <pc:sldMk cId="0" sldId="269"/>
            <ac:picMk id="7" creationId="{00000000-0000-0000-0000-000000000000}"/>
          </ac:picMkLst>
        </pc:picChg>
        <pc:picChg chg="add mod">
          <ac:chgData name="Татьяна Бобина" userId="b59e458fcb93266a" providerId="LiveId" clId="{5F414716-E92F-4EBE-9835-99C623D5681F}" dt="2023-01-24T12:05:40.528" v="360" actId="1076"/>
          <ac:picMkLst>
            <pc:docMk/>
            <pc:sldMk cId="0" sldId="269"/>
            <ac:picMk id="10" creationId="{505C89B1-CAC2-B0F4-C55D-DB759F6727A9}"/>
          </ac:picMkLst>
        </pc:picChg>
        <pc:picChg chg="add mod modCrop">
          <ac:chgData name="Татьяна Бобина" userId="b59e458fcb93266a" providerId="LiveId" clId="{5F414716-E92F-4EBE-9835-99C623D5681F}" dt="2023-01-24T12:05:35.520" v="359" actId="1076"/>
          <ac:picMkLst>
            <pc:docMk/>
            <pc:sldMk cId="0" sldId="269"/>
            <ac:picMk id="11" creationId="{80472A97-639E-0321-1908-C7ACE5FCC23B}"/>
          </ac:picMkLst>
        </pc:picChg>
        <pc:picChg chg="add del mod">
          <ac:chgData name="Татьяна Бобина" userId="b59e458fcb93266a" providerId="LiveId" clId="{5F414716-E92F-4EBE-9835-99C623D5681F}" dt="2023-01-24T12:08:49.515" v="386" actId="478"/>
          <ac:picMkLst>
            <pc:docMk/>
            <pc:sldMk cId="0" sldId="269"/>
            <ac:picMk id="12" creationId="{83EBA8E7-F711-AA4D-8CC7-AEC90C49B6A3}"/>
          </ac:picMkLst>
        </pc:picChg>
        <pc:picChg chg="add del mod">
          <ac:chgData name="Татьяна Бобина" userId="b59e458fcb93266a" providerId="LiveId" clId="{5F414716-E92F-4EBE-9835-99C623D5681F}" dt="2023-01-24T12:06:54.773" v="364" actId="478"/>
          <ac:picMkLst>
            <pc:docMk/>
            <pc:sldMk cId="0" sldId="269"/>
            <ac:picMk id="2050" creationId="{833FDBE1-BA9F-E0FB-5BD9-2CC781DB8128}"/>
          </ac:picMkLst>
        </pc:picChg>
        <pc:picChg chg="add mod">
          <ac:chgData name="Татьяна Бобина" userId="b59e458fcb93266a" providerId="LiveId" clId="{5F414716-E92F-4EBE-9835-99C623D5681F}" dt="2023-01-24T12:09:03.330" v="388" actId="1076"/>
          <ac:picMkLst>
            <pc:docMk/>
            <pc:sldMk cId="0" sldId="269"/>
            <ac:picMk id="2052" creationId="{071F0156-6280-D03D-57DF-991943CD8CAF}"/>
          </ac:picMkLst>
        </pc:picChg>
      </pc:sldChg>
      <pc:sldChg chg="addSp modSp mod">
        <pc:chgData name="Татьяна Бобина" userId="b59e458fcb93266a" providerId="LiveId" clId="{5F414716-E92F-4EBE-9835-99C623D5681F}" dt="2023-01-24T17:11:37.345" v="2593" actId="14100"/>
        <pc:sldMkLst>
          <pc:docMk/>
          <pc:sldMk cId="1357239139" sldId="278"/>
        </pc:sldMkLst>
        <pc:spChg chg="mod">
          <ac:chgData name="Татьяна Бобина" userId="b59e458fcb93266a" providerId="LiveId" clId="{5F414716-E92F-4EBE-9835-99C623D5681F}" dt="2023-01-24T17:06:21.795" v="2563" actId="1076"/>
          <ac:spMkLst>
            <pc:docMk/>
            <pc:sldMk cId="1357239139" sldId="278"/>
            <ac:spMk id="14" creationId="{235E996F-8799-BCFE-B4D2-7247DC738D2D}"/>
          </ac:spMkLst>
        </pc:spChg>
        <pc:spChg chg="mod">
          <ac:chgData name="Татьяна Бобина" userId="b59e458fcb93266a" providerId="LiveId" clId="{5F414716-E92F-4EBE-9835-99C623D5681F}" dt="2023-01-24T17:11:03.964" v="2591" actId="6549"/>
          <ac:spMkLst>
            <pc:docMk/>
            <pc:sldMk cId="1357239139" sldId="278"/>
            <ac:spMk id="15" creationId="{CF0DB6B0-6AD2-CB60-7B7F-05A17C5FA9BA}"/>
          </ac:spMkLst>
        </pc:spChg>
        <pc:picChg chg="add mod">
          <ac:chgData name="Татьяна Бобина" userId="b59e458fcb93266a" providerId="LiveId" clId="{5F414716-E92F-4EBE-9835-99C623D5681F}" dt="2023-01-24T17:10:26.274" v="2587" actId="1076"/>
          <ac:picMkLst>
            <pc:docMk/>
            <pc:sldMk cId="1357239139" sldId="278"/>
            <ac:picMk id="3" creationId="{7B4C40A8-DAC5-8480-D003-1D4224425E28}"/>
          </ac:picMkLst>
        </pc:picChg>
        <pc:picChg chg="mod">
          <ac:chgData name="Татьяна Бобина" userId="b59e458fcb93266a" providerId="LiveId" clId="{5F414716-E92F-4EBE-9835-99C623D5681F}" dt="2023-01-24T17:11:37.345" v="2593" actId="14100"/>
          <ac:picMkLst>
            <pc:docMk/>
            <pc:sldMk cId="1357239139" sldId="278"/>
            <ac:picMk id="16" creationId="{E4E8D61D-DB51-C3D1-D566-D6B69E354A5F}"/>
          </ac:picMkLst>
        </pc:picChg>
      </pc:sldChg>
      <pc:sldChg chg="del">
        <pc:chgData name="Татьяна Бобина" userId="b59e458fcb93266a" providerId="LiveId" clId="{5F414716-E92F-4EBE-9835-99C623D5681F}" dt="2023-01-24T12:03:35.849" v="343" actId="2696"/>
        <pc:sldMkLst>
          <pc:docMk/>
          <pc:sldMk cId="616723713" sldId="283"/>
        </pc:sldMkLst>
      </pc:sldChg>
      <pc:sldChg chg="del">
        <pc:chgData name="Татьяна Бобина" userId="b59e458fcb93266a" providerId="LiveId" clId="{5F414716-E92F-4EBE-9835-99C623D5681F}" dt="2023-01-24T12:03:24.402" v="341" actId="2696"/>
        <pc:sldMkLst>
          <pc:docMk/>
          <pc:sldMk cId="1794230571" sldId="284"/>
        </pc:sldMkLst>
      </pc:sldChg>
      <pc:sldChg chg="del">
        <pc:chgData name="Татьяна Бобина" userId="b59e458fcb93266a" providerId="LiveId" clId="{5F414716-E92F-4EBE-9835-99C623D5681F}" dt="2023-01-24T12:03:26.404" v="342" actId="2696"/>
        <pc:sldMkLst>
          <pc:docMk/>
          <pc:sldMk cId="521418528" sldId="285"/>
        </pc:sldMkLst>
      </pc:sldChg>
      <pc:sldChg chg="addSp delSp modSp mod ord">
        <pc:chgData name="Татьяна Бобина" userId="b59e458fcb93266a" providerId="LiveId" clId="{5F414716-E92F-4EBE-9835-99C623D5681F}" dt="2023-01-24T12:47:44.639" v="692"/>
        <pc:sldMkLst>
          <pc:docMk/>
          <pc:sldMk cId="2730493364" sldId="286"/>
        </pc:sldMkLst>
        <pc:spChg chg="mod">
          <ac:chgData name="Татьяна Бобина" userId="b59e458fcb93266a" providerId="LiveId" clId="{5F414716-E92F-4EBE-9835-99C623D5681F}" dt="2023-01-24T11:53:49.901" v="207" actId="20577"/>
          <ac:spMkLst>
            <pc:docMk/>
            <pc:sldMk cId="2730493364" sldId="286"/>
            <ac:spMk id="3" creationId="{00000000-0000-0000-0000-000000000000}"/>
          </ac:spMkLst>
        </pc:spChg>
        <pc:spChg chg="mod">
          <ac:chgData name="Татьяна Бобина" userId="b59e458fcb93266a" providerId="LiveId" clId="{5F414716-E92F-4EBE-9835-99C623D5681F}" dt="2023-01-24T11:54:07.601" v="212" actId="1076"/>
          <ac:spMkLst>
            <pc:docMk/>
            <pc:sldMk cId="2730493364" sldId="286"/>
            <ac:spMk id="33" creationId="{C580CAE6-3D99-559E-A34B-51786A52BC7C}"/>
          </ac:spMkLst>
        </pc:spChg>
        <pc:picChg chg="add mod">
          <ac:chgData name="Татьяна Бобина" userId="b59e458fcb93266a" providerId="LiveId" clId="{5F414716-E92F-4EBE-9835-99C623D5681F}" dt="2023-01-24T11:55:08.214" v="227" actId="1076"/>
          <ac:picMkLst>
            <pc:docMk/>
            <pc:sldMk cId="2730493364" sldId="286"/>
            <ac:picMk id="26" creationId="{5328EFF1-9AB5-C096-B133-818E54209867}"/>
          </ac:picMkLst>
        </pc:picChg>
        <pc:picChg chg="del">
          <ac:chgData name="Татьяна Бобина" userId="b59e458fcb93266a" providerId="LiveId" clId="{5F414716-E92F-4EBE-9835-99C623D5681F}" dt="2023-01-24T11:54:46.304" v="219" actId="478"/>
          <ac:picMkLst>
            <pc:docMk/>
            <pc:sldMk cId="2730493364" sldId="286"/>
            <ac:picMk id="27" creationId="{00000000-0000-0000-0000-000000000000}"/>
          </ac:picMkLst>
        </pc:picChg>
        <pc:picChg chg="mod">
          <ac:chgData name="Татьяна Бобина" userId="b59e458fcb93266a" providerId="LiveId" clId="{5F414716-E92F-4EBE-9835-99C623D5681F}" dt="2023-01-24T11:55:19.326" v="231" actId="1076"/>
          <ac:picMkLst>
            <pc:docMk/>
            <pc:sldMk cId="2730493364" sldId="286"/>
            <ac:picMk id="28" creationId="{00000000-0000-0000-0000-000000000000}"/>
          </ac:picMkLst>
        </pc:picChg>
        <pc:picChg chg="mod">
          <ac:chgData name="Татьяна Бобина" userId="b59e458fcb93266a" providerId="LiveId" clId="{5F414716-E92F-4EBE-9835-99C623D5681F}" dt="2023-01-24T11:55:17.204" v="230" actId="1076"/>
          <ac:picMkLst>
            <pc:docMk/>
            <pc:sldMk cId="2730493364" sldId="286"/>
            <ac:picMk id="30" creationId="{DA468923-05C1-4F3F-8A88-62463A99E7E9}"/>
          </ac:picMkLst>
        </pc:picChg>
        <pc:picChg chg="del">
          <ac:chgData name="Татьяна Бобина" userId="b59e458fcb93266a" providerId="LiveId" clId="{5F414716-E92F-4EBE-9835-99C623D5681F}" dt="2023-01-24T11:54:24.313" v="213" actId="478"/>
          <ac:picMkLst>
            <pc:docMk/>
            <pc:sldMk cId="2730493364" sldId="286"/>
            <ac:picMk id="31" creationId="{2ADD9B33-3430-4D97-A463-798C46FEC158}"/>
          </ac:picMkLst>
        </pc:picChg>
      </pc:sldChg>
      <pc:sldChg chg="modSp add mod">
        <pc:chgData name="Татьяна Бобина" userId="b59e458fcb93266a" providerId="LiveId" clId="{5F414716-E92F-4EBE-9835-99C623D5681F}" dt="2023-01-24T17:23:40.423" v="2612" actId="1076"/>
        <pc:sldMkLst>
          <pc:docMk/>
          <pc:sldMk cId="1339910682" sldId="287"/>
        </pc:sldMkLst>
        <pc:spChg chg="mod">
          <ac:chgData name="Татьяна Бобина" userId="b59e458fcb93266a" providerId="LiveId" clId="{5F414716-E92F-4EBE-9835-99C623D5681F}" dt="2023-01-24T12:04:56.697" v="356" actId="1076"/>
          <ac:spMkLst>
            <pc:docMk/>
            <pc:sldMk cId="1339910682" sldId="287"/>
            <ac:spMk id="11" creationId="{00000000-0000-0000-0000-000000000000}"/>
          </ac:spMkLst>
        </pc:spChg>
        <pc:picChg chg="mod">
          <ac:chgData name="Татьяна Бобина" userId="b59e458fcb93266a" providerId="LiveId" clId="{5F414716-E92F-4EBE-9835-99C623D5681F}" dt="2023-01-24T17:23:40.423" v="2612" actId="1076"/>
          <ac:picMkLst>
            <pc:docMk/>
            <pc:sldMk cId="1339910682" sldId="287"/>
            <ac:picMk id="2" creationId="{00000000-0000-0000-0000-000000000000}"/>
          </ac:picMkLst>
        </pc:picChg>
      </pc:sldChg>
      <pc:sldChg chg="del">
        <pc:chgData name="Татьяна Бобина" userId="b59e458fcb93266a" providerId="LiveId" clId="{5F414716-E92F-4EBE-9835-99C623D5681F}" dt="2023-01-24T12:03:21.758" v="340" actId="2696"/>
        <pc:sldMkLst>
          <pc:docMk/>
          <pc:sldMk cId="1577825178" sldId="287"/>
        </pc:sldMkLst>
      </pc:sldChg>
      <pc:sldChg chg="modSp add mod">
        <pc:chgData name="Татьяна Бобина" userId="b59e458fcb93266a" providerId="LiveId" clId="{5F414716-E92F-4EBE-9835-99C623D5681F}" dt="2023-01-24T17:23:49.945" v="2614" actId="1076"/>
        <pc:sldMkLst>
          <pc:docMk/>
          <pc:sldMk cId="447807269" sldId="288"/>
        </pc:sldMkLst>
        <pc:picChg chg="mod">
          <ac:chgData name="Татьяна Бобина" userId="b59e458fcb93266a" providerId="LiveId" clId="{5F414716-E92F-4EBE-9835-99C623D5681F}" dt="2023-01-24T17:23:49.945" v="2614" actId="1076"/>
          <ac:picMkLst>
            <pc:docMk/>
            <pc:sldMk cId="447807269" sldId="288"/>
            <ac:picMk id="2" creationId="{00000000-0000-0000-0000-000000000000}"/>
          </ac:picMkLst>
        </pc:picChg>
      </pc:sldChg>
      <pc:sldChg chg="addSp delSp modSp new mod ord">
        <pc:chgData name="Татьяна Бобина" userId="b59e458fcb93266a" providerId="LiveId" clId="{5F414716-E92F-4EBE-9835-99C623D5681F}" dt="2023-01-24T17:38:22.080" v="2829" actId="1076"/>
        <pc:sldMkLst>
          <pc:docMk/>
          <pc:sldMk cId="224820338" sldId="289"/>
        </pc:sldMkLst>
        <pc:spChg chg="add mod">
          <ac:chgData name="Татьяна Бобина" userId="b59e458fcb93266a" providerId="LiveId" clId="{5F414716-E92F-4EBE-9835-99C623D5681F}" dt="2023-01-24T17:37:55.502" v="2824" actId="14100"/>
          <ac:spMkLst>
            <pc:docMk/>
            <pc:sldMk cId="224820338" sldId="289"/>
            <ac:spMk id="2" creationId="{A1217E2B-470E-F3C9-5F44-9C6002EE669C}"/>
          </ac:spMkLst>
        </pc:spChg>
        <pc:spChg chg="add mod">
          <ac:chgData name="Татьяна Бобина" userId="b59e458fcb93266a" providerId="LiveId" clId="{5F414716-E92F-4EBE-9835-99C623D5681F}" dt="2023-01-24T12:29:52.816" v="394" actId="207"/>
          <ac:spMkLst>
            <pc:docMk/>
            <pc:sldMk cId="224820338" sldId="289"/>
            <ac:spMk id="3" creationId="{E001F083-64A7-F290-DBD8-6D0985ABBC65}"/>
          </ac:spMkLst>
        </pc:spChg>
        <pc:spChg chg="add mod">
          <ac:chgData name="Татьяна Бобина" userId="b59e458fcb93266a" providerId="LiveId" clId="{5F414716-E92F-4EBE-9835-99C623D5681F}" dt="2023-01-24T12:30:02.954" v="396" actId="1076"/>
          <ac:spMkLst>
            <pc:docMk/>
            <pc:sldMk cId="224820338" sldId="289"/>
            <ac:spMk id="4" creationId="{61A7948A-0E9F-F891-C15A-3777EB907D7A}"/>
          </ac:spMkLst>
        </pc:spChg>
        <pc:spChg chg="add mod">
          <ac:chgData name="Татьяна Бобина" userId="b59e458fcb93266a" providerId="LiveId" clId="{5F414716-E92F-4EBE-9835-99C623D5681F}" dt="2023-01-24T12:30:08.997" v="398" actId="1076"/>
          <ac:spMkLst>
            <pc:docMk/>
            <pc:sldMk cId="224820338" sldId="289"/>
            <ac:spMk id="5" creationId="{A51C4B89-0A4D-D5E2-BF53-D8A2F59A04FA}"/>
          </ac:spMkLst>
        </pc:spChg>
        <pc:spChg chg="add mod">
          <ac:chgData name="Татьяна Бобина" userId="b59e458fcb93266a" providerId="LiveId" clId="{5F414716-E92F-4EBE-9835-99C623D5681F}" dt="2023-01-24T12:30:15.992" v="400" actId="1076"/>
          <ac:spMkLst>
            <pc:docMk/>
            <pc:sldMk cId="224820338" sldId="289"/>
            <ac:spMk id="6" creationId="{F42009C4-3AC2-A018-C517-885CD8FCE1BA}"/>
          </ac:spMkLst>
        </pc:spChg>
        <pc:spChg chg="add mod">
          <ac:chgData name="Татьяна Бобина" userId="b59e458fcb93266a" providerId="LiveId" clId="{5F414716-E92F-4EBE-9835-99C623D5681F}" dt="2023-01-24T12:30:58.465" v="409" actId="1076"/>
          <ac:spMkLst>
            <pc:docMk/>
            <pc:sldMk cId="224820338" sldId="289"/>
            <ac:spMk id="7" creationId="{0E617F42-B2FD-ABDD-000D-603D6B3746E6}"/>
          </ac:spMkLst>
        </pc:spChg>
        <pc:spChg chg="add mod">
          <ac:chgData name="Татьяна Бобина" userId="b59e458fcb93266a" providerId="LiveId" clId="{5F414716-E92F-4EBE-9835-99C623D5681F}" dt="2023-01-24T12:30:51.713" v="407" actId="1076"/>
          <ac:spMkLst>
            <pc:docMk/>
            <pc:sldMk cId="224820338" sldId="289"/>
            <ac:spMk id="8" creationId="{B581AEE3-585A-317E-BE36-822221DD2D1E}"/>
          </ac:spMkLst>
        </pc:spChg>
        <pc:spChg chg="add mod">
          <ac:chgData name="Татьяна Бобина" userId="b59e458fcb93266a" providerId="LiveId" clId="{5F414716-E92F-4EBE-9835-99C623D5681F}" dt="2023-01-24T12:30:54.946" v="408" actId="1076"/>
          <ac:spMkLst>
            <pc:docMk/>
            <pc:sldMk cId="224820338" sldId="289"/>
            <ac:spMk id="9" creationId="{D2C5A1E6-C055-0362-0D8C-1B2613E114DD}"/>
          </ac:spMkLst>
        </pc:spChg>
        <pc:spChg chg="add mod">
          <ac:chgData name="Татьяна Бобина" userId="b59e458fcb93266a" providerId="LiveId" clId="{5F414716-E92F-4EBE-9835-99C623D5681F}" dt="2023-01-24T17:38:01.038" v="2825" actId="1076"/>
          <ac:spMkLst>
            <pc:docMk/>
            <pc:sldMk cId="224820338" sldId="289"/>
            <ac:spMk id="10" creationId="{352982F2-CF8D-009C-E05A-1EB595BB8E3E}"/>
          </ac:spMkLst>
        </pc:spChg>
        <pc:spChg chg="add mod">
          <ac:chgData name="Татьяна Бобина" userId="b59e458fcb93266a" providerId="LiveId" clId="{5F414716-E92F-4EBE-9835-99C623D5681F}" dt="2023-01-24T17:38:22.080" v="2829" actId="1076"/>
          <ac:spMkLst>
            <pc:docMk/>
            <pc:sldMk cId="224820338" sldId="289"/>
            <ac:spMk id="11" creationId="{B3A7A8C8-3A25-D790-75DD-C262570F87F5}"/>
          </ac:spMkLst>
        </pc:spChg>
        <pc:spChg chg="add mod">
          <ac:chgData name="Татьяна Бобина" userId="b59e458fcb93266a" providerId="LiveId" clId="{5F414716-E92F-4EBE-9835-99C623D5681F}" dt="2023-01-24T12:34:25.273" v="479" actId="1076"/>
          <ac:spMkLst>
            <pc:docMk/>
            <pc:sldMk cId="224820338" sldId="289"/>
            <ac:spMk id="30" creationId="{2AA30021-33E6-6138-388F-252513BAF685}"/>
          </ac:spMkLst>
        </pc:spChg>
        <pc:spChg chg="add del mod">
          <ac:chgData name="Татьяна Бобина" userId="b59e458fcb93266a" providerId="LiveId" clId="{5F414716-E92F-4EBE-9835-99C623D5681F}" dt="2023-01-24T12:34:34.609" v="482"/>
          <ac:spMkLst>
            <pc:docMk/>
            <pc:sldMk cId="224820338" sldId="289"/>
            <ac:spMk id="31" creationId="{08EBBB68-7ECD-F7F7-E3FE-1FC53602E911}"/>
          </ac:spMkLst>
        </pc:spChg>
        <pc:spChg chg="add del mod">
          <ac:chgData name="Татьяна Бобина" userId="b59e458fcb93266a" providerId="LiveId" clId="{5F414716-E92F-4EBE-9835-99C623D5681F}" dt="2023-01-24T12:34:47.326" v="487"/>
          <ac:spMkLst>
            <pc:docMk/>
            <pc:sldMk cId="224820338" sldId="289"/>
            <ac:spMk id="32" creationId="{92CA98B4-FF66-1C46-923F-E1918943BCE8}"/>
          </ac:spMkLst>
        </pc:spChg>
        <pc:spChg chg="add mod">
          <ac:chgData name="Татьяна Бобина" userId="b59e458fcb93266a" providerId="LiveId" clId="{5F414716-E92F-4EBE-9835-99C623D5681F}" dt="2023-01-24T12:35:14.115" v="506" actId="1076"/>
          <ac:spMkLst>
            <pc:docMk/>
            <pc:sldMk cId="224820338" sldId="289"/>
            <ac:spMk id="33" creationId="{D96404E1-750A-9B2F-1BDF-8FE7F58CC1CE}"/>
          </ac:spMkLst>
        </pc:spChg>
        <pc:spChg chg="add mod">
          <ac:chgData name="Татьяна Бобина" userId="b59e458fcb93266a" providerId="LiveId" clId="{5F414716-E92F-4EBE-9835-99C623D5681F}" dt="2023-01-24T12:35:32.501" v="515" actId="1076"/>
          <ac:spMkLst>
            <pc:docMk/>
            <pc:sldMk cId="224820338" sldId="289"/>
            <ac:spMk id="34" creationId="{F32F01C8-59D3-0F4D-CA0A-6036009256BC}"/>
          </ac:spMkLst>
        </pc:spChg>
        <pc:spChg chg="add del mod">
          <ac:chgData name="Татьяна Бобина" userId="b59e458fcb93266a" providerId="LiveId" clId="{5F414716-E92F-4EBE-9835-99C623D5681F}" dt="2023-01-24T12:35:40.008" v="518"/>
          <ac:spMkLst>
            <pc:docMk/>
            <pc:sldMk cId="224820338" sldId="289"/>
            <ac:spMk id="35" creationId="{11CE4C40-43E8-DD22-3776-CE90E3C7E02E}"/>
          </ac:spMkLst>
        </pc:spChg>
        <pc:spChg chg="add mod">
          <ac:chgData name="Татьяна Бобина" userId="b59e458fcb93266a" providerId="LiveId" clId="{5F414716-E92F-4EBE-9835-99C623D5681F}" dt="2023-01-24T12:36:16.459" v="542" actId="1076"/>
          <ac:spMkLst>
            <pc:docMk/>
            <pc:sldMk cId="224820338" sldId="289"/>
            <ac:spMk id="36" creationId="{CB8031DE-91AD-00FC-3FA1-B80BAD80A266}"/>
          </ac:spMkLst>
        </pc:spChg>
        <pc:spChg chg="add mod">
          <ac:chgData name="Татьяна Бобина" userId="b59e458fcb93266a" providerId="LiveId" clId="{5F414716-E92F-4EBE-9835-99C623D5681F}" dt="2023-01-24T12:39:56.177" v="558" actId="1076"/>
          <ac:spMkLst>
            <pc:docMk/>
            <pc:sldMk cId="224820338" sldId="289"/>
            <ac:spMk id="37" creationId="{2F79F55A-33E7-08AD-B29D-85C8409EF209}"/>
          </ac:spMkLst>
        </pc:spChg>
        <pc:spChg chg="add mod">
          <ac:chgData name="Татьяна Бобина" userId="b59e458fcb93266a" providerId="LiveId" clId="{5F414716-E92F-4EBE-9835-99C623D5681F}" dt="2023-01-24T12:41:29.125" v="572" actId="1076"/>
          <ac:spMkLst>
            <pc:docMk/>
            <pc:sldMk cId="224820338" sldId="289"/>
            <ac:spMk id="38" creationId="{4845060F-5DB0-BC45-64D8-9DEC43CD9D74}"/>
          </ac:spMkLst>
        </pc:spChg>
        <pc:spChg chg="add mod">
          <ac:chgData name="Татьяна Бобина" userId="b59e458fcb93266a" providerId="LiveId" clId="{5F414716-E92F-4EBE-9835-99C623D5681F}" dt="2023-01-24T12:42:02.044" v="601" actId="1076"/>
          <ac:spMkLst>
            <pc:docMk/>
            <pc:sldMk cId="224820338" sldId="289"/>
            <ac:spMk id="39" creationId="{526A2F55-4C12-97EC-E59E-A8A96F469723}"/>
          </ac:spMkLst>
        </pc:spChg>
        <pc:spChg chg="add mod">
          <ac:chgData name="Татьяна Бобина" userId="b59e458fcb93266a" providerId="LiveId" clId="{5F414716-E92F-4EBE-9835-99C623D5681F}" dt="2023-01-24T12:42:48.606" v="607" actId="207"/>
          <ac:spMkLst>
            <pc:docMk/>
            <pc:sldMk cId="224820338" sldId="289"/>
            <ac:spMk id="40" creationId="{1294B204-747B-1A5D-07D4-6C15D9626D0E}"/>
          </ac:spMkLst>
        </pc:spChg>
        <pc:spChg chg="add mod">
          <ac:chgData name="Татьяна Бобина" userId="b59e458fcb93266a" providerId="LiveId" clId="{5F414716-E92F-4EBE-9835-99C623D5681F}" dt="2023-01-24T12:42:56.390" v="608" actId="207"/>
          <ac:spMkLst>
            <pc:docMk/>
            <pc:sldMk cId="224820338" sldId="289"/>
            <ac:spMk id="41" creationId="{AA290E8B-5820-A0ED-9957-959C491E3353}"/>
          </ac:spMkLst>
        </pc:spChg>
        <pc:spChg chg="add mod">
          <ac:chgData name="Татьяна Бобина" userId="b59e458fcb93266a" providerId="LiveId" clId="{5F414716-E92F-4EBE-9835-99C623D5681F}" dt="2023-01-24T12:43:02.295" v="609" actId="207"/>
          <ac:spMkLst>
            <pc:docMk/>
            <pc:sldMk cId="224820338" sldId="289"/>
            <ac:spMk id="42" creationId="{AF3E33D0-662D-709A-D390-762FE87963E3}"/>
          </ac:spMkLst>
        </pc:spChg>
        <pc:spChg chg="add mod">
          <ac:chgData name="Татьяна Бобина" userId="b59e458fcb93266a" providerId="LiveId" clId="{5F414716-E92F-4EBE-9835-99C623D5681F}" dt="2023-01-24T12:45:20.021" v="636" actId="1076"/>
          <ac:spMkLst>
            <pc:docMk/>
            <pc:sldMk cId="224820338" sldId="289"/>
            <ac:spMk id="49" creationId="{A1735EAD-4112-0733-AACF-6389A197F2D6}"/>
          </ac:spMkLst>
        </pc:spChg>
        <pc:spChg chg="add del mod">
          <ac:chgData name="Татьяна Бобина" userId="b59e458fcb93266a" providerId="LiveId" clId="{5F414716-E92F-4EBE-9835-99C623D5681F}" dt="2023-01-24T12:45:39.662" v="640" actId="478"/>
          <ac:spMkLst>
            <pc:docMk/>
            <pc:sldMk cId="224820338" sldId="289"/>
            <ac:spMk id="51" creationId="{7C5C43E8-A131-2577-6E87-28061E14D158}"/>
          </ac:spMkLst>
        </pc:spChg>
        <pc:spChg chg="add mod">
          <ac:chgData name="Татьяна Бобина" userId="b59e458fcb93266a" providerId="LiveId" clId="{5F414716-E92F-4EBE-9835-99C623D5681F}" dt="2023-01-24T12:46:23.739" v="665" actId="1076"/>
          <ac:spMkLst>
            <pc:docMk/>
            <pc:sldMk cId="224820338" sldId="289"/>
            <ac:spMk id="52" creationId="{40341A28-29B1-0988-C83C-7556BF1480DA}"/>
          </ac:spMkLst>
        </pc:spChg>
        <pc:spChg chg="add mod">
          <ac:chgData name="Татьяна Бобина" userId="b59e458fcb93266a" providerId="LiveId" clId="{5F414716-E92F-4EBE-9835-99C623D5681F}" dt="2023-01-24T12:47:00.601" v="688" actId="1076"/>
          <ac:spMkLst>
            <pc:docMk/>
            <pc:sldMk cId="224820338" sldId="289"/>
            <ac:spMk id="53" creationId="{260725D3-3DCE-0468-7FE1-3FE7A9DF119A}"/>
          </ac:spMkLst>
        </pc:spChg>
        <pc:cxnChg chg="add">
          <ac:chgData name="Татьяна Бобина" userId="b59e458fcb93266a" providerId="LiveId" clId="{5F414716-E92F-4EBE-9835-99C623D5681F}" dt="2023-01-24T12:31:51.964" v="433" actId="11529"/>
          <ac:cxnSpMkLst>
            <pc:docMk/>
            <pc:sldMk cId="224820338" sldId="289"/>
            <ac:cxnSpMk id="12" creationId="{D78EC79F-64DD-2118-AB24-3011076E7559}"/>
          </ac:cxnSpMkLst>
        </pc:cxnChg>
        <pc:cxnChg chg="add del mod">
          <ac:chgData name="Татьяна Бобина" userId="b59e458fcb93266a" providerId="LiveId" clId="{5F414716-E92F-4EBE-9835-99C623D5681F}" dt="2023-01-24T12:32:49.351" v="439" actId="478"/>
          <ac:cxnSpMkLst>
            <pc:docMk/>
            <pc:sldMk cId="224820338" sldId="289"/>
            <ac:cxnSpMk id="14" creationId="{403A5AB2-3293-8719-8E2E-581DD7F51179}"/>
          </ac:cxnSpMkLst>
        </pc:cxnChg>
        <pc:cxnChg chg="add mod">
          <ac:chgData name="Татьяна Бобина" userId="b59e458fcb93266a" providerId="LiveId" clId="{5F414716-E92F-4EBE-9835-99C623D5681F}" dt="2023-01-24T17:37:55.502" v="2824" actId="14100"/>
          <ac:cxnSpMkLst>
            <pc:docMk/>
            <pc:sldMk cId="224820338" sldId="289"/>
            <ac:cxnSpMk id="17" creationId="{E3A1EF57-1FEF-8216-E23E-AC13BEC5968C}"/>
          </ac:cxnSpMkLst>
        </pc:cxnChg>
        <pc:cxnChg chg="add mod">
          <ac:chgData name="Татьяна Бобина" userId="b59e458fcb93266a" providerId="LiveId" clId="{5F414716-E92F-4EBE-9835-99C623D5681F}" dt="2023-01-24T17:37:55.502" v="2824" actId="14100"/>
          <ac:cxnSpMkLst>
            <pc:docMk/>
            <pc:sldMk cId="224820338" sldId="289"/>
            <ac:cxnSpMk id="19" creationId="{02FB712E-DD03-7CE1-A939-3FD2D50C5A14}"/>
          </ac:cxnSpMkLst>
        </pc:cxnChg>
        <pc:cxnChg chg="add mod">
          <ac:chgData name="Татьяна Бобина" userId="b59e458fcb93266a" providerId="LiveId" clId="{5F414716-E92F-4EBE-9835-99C623D5681F}" dt="2023-01-24T17:37:55.502" v="2824" actId="14100"/>
          <ac:cxnSpMkLst>
            <pc:docMk/>
            <pc:sldMk cId="224820338" sldId="289"/>
            <ac:cxnSpMk id="21" creationId="{93065849-DB6F-229D-01E3-E134D6E40BA6}"/>
          </ac:cxnSpMkLst>
        </pc:cxnChg>
        <pc:cxnChg chg="add mod">
          <ac:chgData name="Татьяна Бобина" userId="b59e458fcb93266a" providerId="LiveId" clId="{5F414716-E92F-4EBE-9835-99C623D5681F}" dt="2023-01-24T17:37:55.502" v="2824" actId="14100"/>
          <ac:cxnSpMkLst>
            <pc:docMk/>
            <pc:sldMk cId="224820338" sldId="289"/>
            <ac:cxnSpMk id="23" creationId="{4C9DED41-EA6D-5876-41B9-1D9DE1878F03}"/>
          </ac:cxnSpMkLst>
        </pc:cxnChg>
        <pc:cxnChg chg="add mod ord">
          <ac:chgData name="Татьяна Бобина" userId="b59e458fcb93266a" providerId="LiveId" clId="{5F414716-E92F-4EBE-9835-99C623D5681F}" dt="2023-01-24T17:37:55.502" v="2824" actId="14100"/>
          <ac:cxnSpMkLst>
            <pc:docMk/>
            <pc:sldMk cId="224820338" sldId="289"/>
            <ac:cxnSpMk id="25" creationId="{1D7900BE-5D91-62AE-4BD2-37822DC0E645}"/>
          </ac:cxnSpMkLst>
        </pc:cxnChg>
        <pc:cxnChg chg="add mod">
          <ac:chgData name="Татьяна Бобина" userId="b59e458fcb93266a" providerId="LiveId" clId="{5F414716-E92F-4EBE-9835-99C623D5681F}" dt="2023-01-24T17:37:55.502" v="2824" actId="14100"/>
          <ac:cxnSpMkLst>
            <pc:docMk/>
            <pc:sldMk cId="224820338" sldId="289"/>
            <ac:cxnSpMk id="27" creationId="{DC0638DD-5D09-8914-A74D-305037E59CBE}"/>
          </ac:cxnSpMkLst>
        </pc:cxnChg>
        <pc:cxnChg chg="add mod ord">
          <ac:chgData name="Татьяна Бобина" userId="b59e458fcb93266a" providerId="LiveId" clId="{5F414716-E92F-4EBE-9835-99C623D5681F}" dt="2023-01-24T17:37:55.502" v="2824" actId="14100"/>
          <ac:cxnSpMkLst>
            <pc:docMk/>
            <pc:sldMk cId="224820338" sldId="289"/>
            <ac:cxnSpMk id="29" creationId="{BFD08DD9-5B16-EAC3-6C0F-F1E2F6AEC437}"/>
          </ac:cxnSpMkLst>
        </pc:cxnChg>
        <pc:cxnChg chg="add">
          <ac:chgData name="Татьяна Бобина" userId="b59e458fcb93266a" providerId="LiveId" clId="{5F414716-E92F-4EBE-9835-99C623D5681F}" dt="2023-01-24T12:43:12.690" v="610" actId="11529"/>
          <ac:cxnSpMkLst>
            <pc:docMk/>
            <pc:sldMk cId="224820338" sldId="289"/>
            <ac:cxnSpMk id="44" creationId="{6CC65FA7-A44E-DBE4-CE24-4F9093AC5B81}"/>
          </ac:cxnSpMkLst>
        </pc:cxnChg>
        <pc:cxnChg chg="add">
          <ac:chgData name="Татьяна Бобина" userId="b59e458fcb93266a" providerId="LiveId" clId="{5F414716-E92F-4EBE-9835-99C623D5681F}" dt="2023-01-24T12:43:20.399" v="611" actId="11529"/>
          <ac:cxnSpMkLst>
            <pc:docMk/>
            <pc:sldMk cId="224820338" sldId="289"/>
            <ac:cxnSpMk id="46" creationId="{AFE154F0-8968-66EC-877C-B73948365C57}"/>
          </ac:cxnSpMkLst>
        </pc:cxnChg>
        <pc:cxnChg chg="add">
          <ac:chgData name="Татьяна Бобина" userId="b59e458fcb93266a" providerId="LiveId" clId="{5F414716-E92F-4EBE-9835-99C623D5681F}" dt="2023-01-24T12:43:30.597" v="612" actId="11529"/>
          <ac:cxnSpMkLst>
            <pc:docMk/>
            <pc:sldMk cId="224820338" sldId="289"/>
            <ac:cxnSpMk id="48" creationId="{2F064A0E-88EF-D1DB-B9F0-70A2DA8AC5F9}"/>
          </ac:cxnSpMkLst>
        </pc:cxnChg>
      </pc:sldChg>
      <pc:sldChg chg="addSp modSp new mod">
        <pc:chgData name="Татьяна Бобина" userId="b59e458fcb93266a" providerId="LiveId" clId="{5F414716-E92F-4EBE-9835-99C623D5681F}" dt="2023-01-24T15:29:46.092" v="1611" actId="1076"/>
        <pc:sldMkLst>
          <pc:docMk/>
          <pc:sldMk cId="449170036" sldId="290"/>
        </pc:sldMkLst>
        <pc:spChg chg="add mod">
          <ac:chgData name="Татьяна Бобина" userId="b59e458fcb93266a" providerId="LiveId" clId="{5F414716-E92F-4EBE-9835-99C623D5681F}" dt="2023-01-24T15:23:51.966" v="1578" actId="1076"/>
          <ac:spMkLst>
            <pc:docMk/>
            <pc:sldMk cId="449170036" sldId="290"/>
            <ac:spMk id="3" creationId="{E148BBBE-5B90-175D-34C5-099E357711AD}"/>
          </ac:spMkLst>
        </pc:spChg>
        <pc:spChg chg="add mod">
          <ac:chgData name="Татьяна Бобина" userId="b59e458fcb93266a" providerId="LiveId" clId="{5F414716-E92F-4EBE-9835-99C623D5681F}" dt="2023-01-24T15:24:15.766" v="1584" actId="20577"/>
          <ac:spMkLst>
            <pc:docMk/>
            <pc:sldMk cId="449170036" sldId="290"/>
            <ac:spMk id="5" creationId="{37850AF9-C0DF-CEEC-8D8F-2314ACC682F2}"/>
          </ac:spMkLst>
        </pc:spChg>
        <pc:spChg chg="add mod">
          <ac:chgData name="Татьяна Бобина" userId="b59e458fcb93266a" providerId="LiveId" clId="{5F414716-E92F-4EBE-9835-99C623D5681F}" dt="2023-01-24T15:29:46.092" v="1611" actId="1076"/>
          <ac:spMkLst>
            <pc:docMk/>
            <pc:sldMk cId="449170036" sldId="290"/>
            <ac:spMk id="9" creationId="{63D8F06E-83EC-E86D-B35E-4CD15B2310E6}"/>
          </ac:spMkLst>
        </pc:spChg>
        <pc:picChg chg="add mod">
          <ac:chgData name="Татьяна Бобина" userId="b59e458fcb93266a" providerId="LiveId" clId="{5F414716-E92F-4EBE-9835-99C623D5681F}" dt="2023-01-24T15:26:27.336" v="1604" actId="1076"/>
          <ac:picMkLst>
            <pc:docMk/>
            <pc:sldMk cId="449170036" sldId="290"/>
            <ac:picMk id="6" creationId="{CD7EFCFA-B351-C6F1-E98E-A1D10986B224}"/>
          </ac:picMkLst>
        </pc:picChg>
        <pc:picChg chg="add mod">
          <ac:chgData name="Татьяна Бобина" userId="b59e458fcb93266a" providerId="LiveId" clId="{5F414716-E92F-4EBE-9835-99C623D5681F}" dt="2023-01-24T15:26:24.033" v="1603" actId="1076"/>
          <ac:picMkLst>
            <pc:docMk/>
            <pc:sldMk cId="449170036" sldId="290"/>
            <ac:picMk id="7" creationId="{0087BE62-10E4-1A2D-B1B1-903299320999}"/>
          </ac:picMkLst>
        </pc:picChg>
      </pc:sldChg>
      <pc:sldChg chg="addSp modSp new mod">
        <pc:chgData name="Татьяна Бобина" userId="b59e458fcb93266a" providerId="LiveId" clId="{5F414716-E92F-4EBE-9835-99C623D5681F}" dt="2023-01-24T16:05:40.448" v="1815" actId="20577"/>
        <pc:sldMkLst>
          <pc:docMk/>
          <pc:sldMk cId="2184396053" sldId="291"/>
        </pc:sldMkLst>
        <pc:spChg chg="add mod">
          <ac:chgData name="Татьяна Бобина" userId="b59e458fcb93266a" providerId="LiveId" clId="{5F414716-E92F-4EBE-9835-99C623D5681F}" dt="2023-01-24T16:03:03.055" v="1770" actId="1076"/>
          <ac:spMkLst>
            <pc:docMk/>
            <pc:sldMk cId="2184396053" sldId="291"/>
            <ac:spMk id="2" creationId="{70EA7AFE-3FB5-8893-3ABD-175B709C13D9}"/>
          </ac:spMkLst>
        </pc:spChg>
        <pc:spChg chg="add mod">
          <ac:chgData name="Татьяна Бобина" userId="b59e458fcb93266a" providerId="LiveId" clId="{5F414716-E92F-4EBE-9835-99C623D5681F}" dt="2023-01-24T16:03:08.891" v="1772" actId="1076"/>
          <ac:spMkLst>
            <pc:docMk/>
            <pc:sldMk cId="2184396053" sldId="291"/>
            <ac:spMk id="6" creationId="{49CE0117-E4E0-6C1F-25D1-D12694FE5236}"/>
          </ac:spMkLst>
        </pc:spChg>
        <pc:spChg chg="add mod">
          <ac:chgData name="Татьяна Бобина" userId="b59e458fcb93266a" providerId="LiveId" clId="{5F414716-E92F-4EBE-9835-99C623D5681F}" dt="2023-01-24T16:02:59.165" v="1769" actId="1076"/>
          <ac:spMkLst>
            <pc:docMk/>
            <pc:sldMk cId="2184396053" sldId="291"/>
            <ac:spMk id="7" creationId="{6C4F8FB5-B98A-C75A-09A6-8564DDD453A6}"/>
          </ac:spMkLst>
        </pc:spChg>
        <pc:spChg chg="add mod">
          <ac:chgData name="Татьяна Бобина" userId="b59e458fcb93266a" providerId="LiveId" clId="{5F414716-E92F-4EBE-9835-99C623D5681F}" dt="2023-01-24T16:05:40.448" v="1815" actId="20577"/>
          <ac:spMkLst>
            <pc:docMk/>
            <pc:sldMk cId="2184396053" sldId="291"/>
            <ac:spMk id="9" creationId="{EEA3933A-7000-3534-5547-76EA30CE0D6B}"/>
          </ac:spMkLst>
        </pc:spChg>
        <pc:picChg chg="add mod">
          <ac:chgData name="Татьяна Бобина" userId="b59e458fcb93266a" providerId="LiveId" clId="{5F414716-E92F-4EBE-9835-99C623D5681F}" dt="2023-01-24T16:03:23.747" v="1774" actId="1076"/>
          <ac:picMkLst>
            <pc:docMk/>
            <pc:sldMk cId="2184396053" sldId="291"/>
            <ac:picMk id="4" creationId="{238ADD97-4F17-502D-F656-06B7FCF038A0}"/>
          </ac:picMkLst>
        </pc:picChg>
      </pc:sldChg>
      <pc:sldChg chg="addSp modSp new mod">
        <pc:chgData name="Татьяна Бобина" userId="b59e458fcb93266a" providerId="LiveId" clId="{5F414716-E92F-4EBE-9835-99C623D5681F}" dt="2023-01-24T16:43:44.804" v="2203" actId="1076"/>
        <pc:sldMkLst>
          <pc:docMk/>
          <pc:sldMk cId="311600554" sldId="292"/>
        </pc:sldMkLst>
        <pc:spChg chg="add mod">
          <ac:chgData name="Татьяна Бобина" userId="b59e458fcb93266a" providerId="LiveId" clId="{5F414716-E92F-4EBE-9835-99C623D5681F}" dt="2023-01-24T16:42:00.857" v="2192" actId="20577"/>
          <ac:spMkLst>
            <pc:docMk/>
            <pc:sldMk cId="311600554" sldId="292"/>
            <ac:spMk id="2" creationId="{B7580EDA-3CB3-F6A2-4136-BD82F9A3C3AD}"/>
          </ac:spMkLst>
        </pc:spChg>
        <pc:spChg chg="add mod">
          <ac:chgData name="Татьяна Бобина" userId="b59e458fcb93266a" providerId="LiveId" clId="{5F414716-E92F-4EBE-9835-99C623D5681F}" dt="2023-01-24T16:43:41.984" v="2202" actId="1076"/>
          <ac:spMkLst>
            <pc:docMk/>
            <pc:sldMk cId="311600554" sldId="292"/>
            <ac:spMk id="5" creationId="{1A9763BA-C629-2F54-8AF5-DFF131BEE02E}"/>
          </ac:spMkLst>
        </pc:spChg>
        <pc:picChg chg="add mod modCrop">
          <ac:chgData name="Татьяна Бобина" userId="b59e458fcb93266a" providerId="LiveId" clId="{5F414716-E92F-4EBE-9835-99C623D5681F}" dt="2023-01-24T16:43:44.804" v="2203" actId="1076"/>
          <ac:picMkLst>
            <pc:docMk/>
            <pc:sldMk cId="311600554" sldId="292"/>
            <ac:picMk id="4" creationId="{96AEC22D-BDFF-CD19-B01C-73BEC2EEB22A}"/>
          </ac:picMkLst>
        </pc:picChg>
        <pc:picChg chg="add mod">
          <ac:chgData name="Татьяна Бобина" userId="b59e458fcb93266a" providerId="LiveId" clId="{5F414716-E92F-4EBE-9835-99C623D5681F}" dt="2023-01-24T16:43:32.098" v="2200" actId="1076"/>
          <ac:picMkLst>
            <pc:docMk/>
            <pc:sldMk cId="311600554" sldId="292"/>
            <ac:picMk id="3074" creationId="{FC77F905-1325-BD8C-7302-5FB13BB387AD}"/>
          </ac:picMkLst>
        </pc:picChg>
      </pc:sldChg>
      <pc:sldChg chg="addSp delSp modSp new mod ord">
        <pc:chgData name="Татьяна Бобина" userId="b59e458fcb93266a" providerId="LiveId" clId="{5F414716-E92F-4EBE-9835-99C623D5681F}" dt="2023-01-24T17:22:57.818" v="2610" actId="1076"/>
        <pc:sldMkLst>
          <pc:docMk/>
          <pc:sldMk cId="4027701219" sldId="293"/>
        </pc:sldMkLst>
        <pc:spChg chg="add del mod">
          <ac:chgData name="Татьяна Бобина" userId="b59e458fcb93266a" providerId="LiveId" clId="{5F414716-E92F-4EBE-9835-99C623D5681F}" dt="2023-01-24T17:21:53.992" v="2598"/>
          <ac:spMkLst>
            <pc:docMk/>
            <pc:sldMk cId="4027701219" sldId="293"/>
            <ac:spMk id="3" creationId="{533B697F-4C13-F11E-1850-732AC8210BF4}"/>
          </ac:spMkLst>
        </pc:spChg>
        <pc:spChg chg="add mod">
          <ac:chgData name="Татьяна Бобина" userId="b59e458fcb93266a" providerId="LiveId" clId="{5F414716-E92F-4EBE-9835-99C623D5681F}" dt="2023-01-24T17:22:57.818" v="2610" actId="1076"/>
          <ac:spMkLst>
            <pc:docMk/>
            <pc:sldMk cId="4027701219" sldId="293"/>
            <ac:spMk id="5" creationId="{127A45CC-5C12-EA49-F515-E92548A3BC29}"/>
          </ac:spMkLst>
        </pc:spChg>
        <pc:graphicFrameChg chg="add mod modGraphic">
          <ac:chgData name="Татьяна Бобина" userId="b59e458fcb93266a" providerId="LiveId" clId="{5F414716-E92F-4EBE-9835-99C623D5681F}" dt="2023-01-24T17:22:56.370" v="2609" actId="1076"/>
          <ac:graphicFrameMkLst>
            <pc:docMk/>
            <pc:sldMk cId="4027701219" sldId="293"/>
            <ac:graphicFrameMk id="6" creationId="{DFB77628-E6B4-C823-ED17-B150CDB05088}"/>
          </ac:graphicFrameMkLst>
        </pc:graphicFrameChg>
      </pc:sldChg>
    </pc:docChg>
  </pc:docChgLst>
  <pc:docChgLst>
    <pc:chgData name="Татьяна Бобина" userId="b59e458fcb93266a" providerId="LiveId" clId="{561D4537-C995-46BE-8AF6-86DEFBFFE4C7}"/>
    <pc:docChg chg="undo custSel addSld delSld modSld sldOrd modMainMaster">
      <pc:chgData name="Татьяна Бобина" userId="b59e458fcb93266a" providerId="LiveId" clId="{561D4537-C995-46BE-8AF6-86DEFBFFE4C7}" dt="2022-07-03T21:09:44.683" v="1055" actId="2696"/>
      <pc:docMkLst>
        <pc:docMk/>
      </pc:docMkLst>
      <pc:sldChg chg="addSp delSp modSp mod setBg">
        <pc:chgData name="Татьяна Бобина" userId="b59e458fcb93266a" providerId="LiveId" clId="{561D4537-C995-46BE-8AF6-86DEFBFFE4C7}" dt="2022-07-03T12:49:38.916" v="334"/>
        <pc:sldMkLst>
          <pc:docMk/>
          <pc:sldMk cId="0" sldId="256"/>
        </pc:sldMkLst>
        <pc:spChg chg="mod">
          <ac:chgData name="Татьяна Бобина" userId="b59e458fcb93266a" providerId="LiveId" clId="{561D4537-C995-46BE-8AF6-86DEFBFFE4C7}" dt="2022-07-03T12:44:25.810" v="266" actId="1076"/>
          <ac:spMkLst>
            <pc:docMk/>
            <pc:sldMk cId="0" sldId="256"/>
            <ac:spMk id="10" creationId="{00000000-0000-0000-0000-000000000000}"/>
          </ac:spMkLst>
        </pc:spChg>
        <pc:spChg chg="mod">
          <ac:chgData name="Татьяна Бобина" userId="b59e458fcb93266a" providerId="LiveId" clId="{561D4537-C995-46BE-8AF6-86DEFBFFE4C7}" dt="2022-07-03T12:44:38.814" v="269" actId="1076"/>
          <ac:spMkLst>
            <pc:docMk/>
            <pc:sldMk cId="0" sldId="256"/>
            <ac:spMk id="11" creationId="{00000000-0000-0000-0000-000000000000}"/>
          </ac:spMkLst>
        </pc:spChg>
        <pc:spChg chg="mod">
          <ac:chgData name="Татьяна Бобина" userId="b59e458fcb93266a" providerId="LiveId" clId="{561D4537-C995-46BE-8AF6-86DEFBFFE4C7}" dt="2022-07-03T12:27:25.731" v="61" actId="1076"/>
          <ac:spMkLst>
            <pc:docMk/>
            <pc:sldMk cId="0" sldId="256"/>
            <ac:spMk id="12" creationId="{00000000-0000-0000-0000-000000000000}"/>
          </ac:spMkLst>
        </pc:spChg>
        <pc:spChg chg="add mod">
          <ac:chgData name="Татьяна Бобина" userId="b59e458fcb93266a" providerId="LiveId" clId="{561D4537-C995-46BE-8AF6-86DEFBFFE4C7}" dt="2022-07-03T12:44:02.705" v="264" actId="1076"/>
          <ac:spMkLst>
            <pc:docMk/>
            <pc:sldMk cId="0" sldId="256"/>
            <ac:spMk id="13" creationId="{F6E08756-A61B-8BC1-1D08-F27A810A6F55}"/>
          </ac:spMkLst>
        </pc:spChg>
        <pc:picChg chg="mod">
          <ac:chgData name="Татьяна Бобина" userId="b59e458fcb93266a" providerId="LiveId" clId="{561D4537-C995-46BE-8AF6-86DEFBFFE4C7}" dt="2022-07-03T12:44:15.951" v="265" actId="1076"/>
          <ac:picMkLst>
            <pc:docMk/>
            <pc:sldMk cId="0" sldId="256"/>
            <ac:picMk id="2" creationId="{00000000-0000-0000-0000-000000000000}"/>
          </ac:picMkLst>
        </pc:picChg>
        <pc:picChg chg="mod">
          <ac:chgData name="Татьяна Бобина" userId="b59e458fcb93266a" providerId="LiveId" clId="{561D4537-C995-46BE-8AF6-86DEFBFFE4C7}" dt="2022-07-03T12:44:28.498" v="267" actId="1076"/>
          <ac:picMkLst>
            <pc:docMk/>
            <pc:sldMk cId="0" sldId="256"/>
            <ac:picMk id="4" creationId="{00000000-0000-0000-0000-000000000000}"/>
          </ac:picMkLst>
        </pc:picChg>
        <pc:picChg chg="del">
          <ac:chgData name="Татьяна Бобина" userId="b59e458fcb93266a" providerId="LiveId" clId="{561D4537-C995-46BE-8AF6-86DEFBFFE4C7}" dt="2022-07-03T12:27:47.411" v="65" actId="478"/>
          <ac:picMkLst>
            <pc:docMk/>
            <pc:sldMk cId="0" sldId="256"/>
            <ac:picMk id="5" creationId="{00000000-0000-0000-0000-000000000000}"/>
          </ac:picMkLst>
        </pc:picChg>
        <pc:picChg chg="del mod">
          <ac:chgData name="Татьяна Бобина" userId="b59e458fcb93266a" providerId="LiveId" clId="{561D4537-C995-46BE-8AF6-86DEFBFFE4C7}" dt="2022-07-03T12:27:52.203" v="67" actId="478"/>
          <ac:picMkLst>
            <pc:docMk/>
            <pc:sldMk cId="0" sldId="256"/>
            <ac:picMk id="6" creationId="{00000000-0000-0000-0000-000000000000}"/>
          </ac:picMkLst>
        </pc:picChg>
        <pc:picChg chg="del mod">
          <ac:chgData name="Татьяна Бобина" userId="b59e458fcb93266a" providerId="LiveId" clId="{561D4537-C995-46BE-8AF6-86DEFBFFE4C7}" dt="2022-07-03T12:36:59.022" v="211" actId="478"/>
          <ac:picMkLst>
            <pc:docMk/>
            <pc:sldMk cId="0" sldId="256"/>
            <ac:picMk id="7" creationId="{00000000-0000-0000-0000-000000000000}"/>
          </ac:picMkLst>
        </pc:picChg>
        <pc:picChg chg="mod">
          <ac:chgData name="Татьяна Бобина" userId="b59e458fcb93266a" providerId="LiveId" clId="{561D4537-C995-46BE-8AF6-86DEFBFFE4C7}" dt="2022-07-03T12:44:31.964" v="268" actId="1076"/>
          <ac:picMkLst>
            <pc:docMk/>
            <pc:sldMk cId="0" sldId="256"/>
            <ac:picMk id="8" creationId="{00000000-0000-0000-0000-000000000000}"/>
          </ac:picMkLst>
        </pc:picChg>
        <pc:picChg chg="del mod">
          <ac:chgData name="Татьяна Бобина" userId="b59e458fcb93266a" providerId="LiveId" clId="{561D4537-C995-46BE-8AF6-86DEFBFFE4C7}" dt="2022-07-03T12:37:01.441" v="212" actId="478"/>
          <ac:picMkLst>
            <pc:docMk/>
            <pc:sldMk cId="0" sldId="256"/>
            <ac:picMk id="9" creationId="{00000000-0000-0000-0000-000000000000}"/>
          </ac:picMkLst>
        </pc:picChg>
      </pc:sldChg>
      <pc:sldChg chg="modSp mod ord">
        <pc:chgData name="Татьяна Бобина" userId="b59e458fcb93266a" providerId="LiveId" clId="{561D4537-C995-46BE-8AF6-86DEFBFFE4C7}" dt="2022-07-03T12:52:12.134" v="360" actId="1076"/>
        <pc:sldMkLst>
          <pc:docMk/>
          <pc:sldMk cId="0" sldId="257"/>
        </pc:sldMkLst>
        <pc:spChg chg="mod">
          <ac:chgData name="Татьяна Бобина" userId="b59e458fcb93266a" providerId="LiveId" clId="{561D4537-C995-46BE-8AF6-86DEFBFFE4C7}" dt="2022-07-03T12:52:05.369" v="359" actId="1076"/>
          <ac:spMkLst>
            <pc:docMk/>
            <pc:sldMk cId="0" sldId="257"/>
            <ac:spMk id="3" creationId="{00000000-0000-0000-0000-000000000000}"/>
          </ac:spMkLst>
        </pc:spChg>
        <pc:spChg chg="mod">
          <ac:chgData name="Татьяна Бобина" userId="b59e458fcb93266a" providerId="LiveId" clId="{561D4537-C995-46BE-8AF6-86DEFBFFE4C7}" dt="2022-07-03T12:52:12.134" v="360" actId="1076"/>
          <ac:spMkLst>
            <pc:docMk/>
            <pc:sldMk cId="0" sldId="257"/>
            <ac:spMk id="4" creationId="{00000000-0000-0000-0000-000000000000}"/>
          </ac:spMkLst>
        </pc:spChg>
      </pc:sldChg>
      <pc:sldChg chg="del">
        <pc:chgData name="Татьяна Бобина" userId="b59e458fcb93266a" providerId="LiveId" clId="{561D4537-C995-46BE-8AF6-86DEFBFFE4C7}" dt="2022-07-03T07:10:40.540" v="7" actId="2696"/>
        <pc:sldMkLst>
          <pc:docMk/>
          <pc:sldMk cId="0" sldId="258"/>
        </pc:sldMkLst>
      </pc:sldChg>
      <pc:sldChg chg="modSp add del mod setBg">
        <pc:chgData name="Татьяна Бобина" userId="b59e458fcb93266a" providerId="LiveId" clId="{561D4537-C995-46BE-8AF6-86DEFBFFE4C7}" dt="2022-07-03T12:39:52.166" v="236" actId="2696"/>
        <pc:sldMkLst>
          <pc:docMk/>
          <pc:sldMk cId="515601921" sldId="258"/>
        </pc:sldMkLst>
        <pc:picChg chg="mod">
          <ac:chgData name="Татьяна Бобина" userId="b59e458fcb93266a" providerId="LiveId" clId="{561D4537-C995-46BE-8AF6-86DEFBFFE4C7}" dt="2022-07-03T07:26:44.582" v="44"/>
          <ac:picMkLst>
            <pc:docMk/>
            <pc:sldMk cId="515601921" sldId="258"/>
            <ac:picMk id="9" creationId="{D34BFC6D-89FE-4473-A85E-AE22223B6885}"/>
          </ac:picMkLst>
        </pc:picChg>
      </pc:sldChg>
      <pc:sldChg chg="modSp mod ord">
        <pc:chgData name="Татьяна Бобина" userId="b59e458fcb93266a" providerId="LiveId" clId="{561D4537-C995-46BE-8AF6-86DEFBFFE4C7}" dt="2022-07-03T12:53:07.146" v="400" actId="1076"/>
        <pc:sldMkLst>
          <pc:docMk/>
          <pc:sldMk cId="0" sldId="259"/>
        </pc:sldMkLst>
        <pc:spChg chg="mod">
          <ac:chgData name="Татьяна Бобина" userId="b59e458fcb93266a" providerId="LiveId" clId="{561D4537-C995-46BE-8AF6-86DEFBFFE4C7}" dt="2022-07-03T07:24:01.912" v="26" actId="207"/>
          <ac:spMkLst>
            <pc:docMk/>
            <pc:sldMk cId="0" sldId="259"/>
            <ac:spMk id="2" creationId="{00000000-0000-0000-0000-000000000000}"/>
          </ac:spMkLst>
        </pc:spChg>
        <pc:spChg chg="mod">
          <ac:chgData name="Татьяна Бобина" userId="b59e458fcb93266a" providerId="LiveId" clId="{561D4537-C995-46BE-8AF6-86DEFBFFE4C7}" dt="2022-07-03T12:53:07.146" v="400" actId="1076"/>
          <ac:spMkLst>
            <pc:docMk/>
            <pc:sldMk cId="0" sldId="259"/>
            <ac:spMk id="6" creationId="{00000000-0000-0000-0000-000000000000}"/>
          </ac:spMkLst>
        </pc:spChg>
      </pc:sldChg>
      <pc:sldChg chg="delSp modSp mod ord setBg">
        <pc:chgData name="Татьяна Бобина" userId="b59e458fcb93266a" providerId="LiveId" clId="{561D4537-C995-46BE-8AF6-86DEFBFFE4C7}" dt="2022-07-03T20:25:27.032" v="1016" actId="20577"/>
        <pc:sldMkLst>
          <pc:docMk/>
          <pc:sldMk cId="0" sldId="260"/>
        </pc:sldMkLst>
        <pc:spChg chg="mod">
          <ac:chgData name="Татьяна Бобина" userId="b59e458fcb93266a" providerId="LiveId" clId="{561D4537-C995-46BE-8AF6-86DEFBFFE4C7}" dt="2022-07-03T20:25:27.032" v="1016" actId="20577"/>
          <ac:spMkLst>
            <pc:docMk/>
            <pc:sldMk cId="0" sldId="260"/>
            <ac:spMk id="3" creationId="{00000000-0000-0000-0000-000000000000}"/>
          </ac:spMkLst>
        </pc:spChg>
        <pc:spChg chg="mod">
          <ac:chgData name="Татьяна Бобина" userId="b59e458fcb93266a" providerId="LiveId" clId="{561D4537-C995-46BE-8AF6-86DEFBFFE4C7}" dt="2022-07-03T19:01:01.067" v="816" actId="6549"/>
          <ac:spMkLst>
            <pc:docMk/>
            <pc:sldMk cId="0" sldId="260"/>
            <ac:spMk id="5" creationId="{00000000-0000-0000-0000-000000000000}"/>
          </ac:spMkLst>
        </pc:spChg>
        <pc:spChg chg="mod">
          <ac:chgData name="Татьяна Бобина" userId="b59e458fcb93266a" providerId="LiveId" clId="{561D4537-C995-46BE-8AF6-86DEFBFFE4C7}" dt="2022-07-03T19:00:55.559" v="802" actId="20577"/>
          <ac:spMkLst>
            <pc:docMk/>
            <pc:sldMk cId="0" sldId="260"/>
            <ac:spMk id="6" creationId="{00000000-0000-0000-0000-000000000000}"/>
          </ac:spMkLst>
        </pc:spChg>
        <pc:spChg chg="del">
          <ac:chgData name="Татьяна Бобина" userId="b59e458fcb93266a" providerId="LiveId" clId="{561D4537-C995-46BE-8AF6-86DEFBFFE4C7}" dt="2022-07-03T19:35:17.717" v="833" actId="478"/>
          <ac:spMkLst>
            <pc:docMk/>
            <pc:sldMk cId="0" sldId="260"/>
            <ac:spMk id="9" creationId="{00000000-0000-0000-0000-000000000000}"/>
          </ac:spMkLst>
        </pc:spChg>
        <pc:spChg chg="mod">
          <ac:chgData name="Татьяна Бобина" userId="b59e458fcb93266a" providerId="LiveId" clId="{561D4537-C995-46BE-8AF6-86DEFBFFE4C7}" dt="2022-07-03T19:01:15.925" v="819" actId="1076"/>
          <ac:spMkLst>
            <pc:docMk/>
            <pc:sldMk cId="0" sldId="260"/>
            <ac:spMk id="14" creationId="{E68DF25D-7723-4F3D-A57E-9DDF41C29FE8}"/>
          </ac:spMkLst>
        </pc:spChg>
        <pc:spChg chg="mod">
          <ac:chgData name="Татьяна Бобина" userId="b59e458fcb93266a" providerId="LiveId" clId="{561D4537-C995-46BE-8AF6-86DEFBFFE4C7}" dt="2022-07-03T13:14:41.306" v="694" actId="207"/>
          <ac:spMkLst>
            <pc:docMk/>
            <pc:sldMk cId="0" sldId="260"/>
            <ac:spMk id="16" creationId="{791F64D1-2072-4B18-912C-25D8BFF1CC95}"/>
          </ac:spMkLst>
        </pc:spChg>
        <pc:spChg chg="del mod">
          <ac:chgData name="Татьяна Бобина" userId="b59e458fcb93266a" providerId="LiveId" clId="{561D4537-C995-46BE-8AF6-86DEFBFFE4C7}" dt="2022-07-03T12:57:42.751" v="454"/>
          <ac:spMkLst>
            <pc:docMk/>
            <pc:sldMk cId="0" sldId="260"/>
            <ac:spMk id="18" creationId="{2D768854-70D9-45EF-9C4B-24CB2B68F5EF}"/>
          </ac:spMkLst>
        </pc:spChg>
        <pc:picChg chg="mod">
          <ac:chgData name="Татьяна Бобина" userId="b59e458fcb93266a" providerId="LiveId" clId="{561D4537-C995-46BE-8AF6-86DEFBFFE4C7}" dt="2022-07-03T18:59:43.168" v="757" actId="1076"/>
          <ac:picMkLst>
            <pc:docMk/>
            <pc:sldMk cId="0" sldId="260"/>
            <ac:picMk id="13" creationId="{4C5ADF27-7017-4925-8AC1-4375C094B540}"/>
          </ac:picMkLst>
        </pc:picChg>
      </pc:sldChg>
      <pc:sldChg chg="modSp mod ord setBg">
        <pc:chgData name="Татьяна Бобина" userId="b59e458fcb93266a" providerId="LiveId" clId="{561D4537-C995-46BE-8AF6-86DEFBFFE4C7}" dt="2022-07-03T19:30:00.528" v="832" actId="20577"/>
        <pc:sldMkLst>
          <pc:docMk/>
          <pc:sldMk cId="0" sldId="261"/>
        </pc:sldMkLst>
        <pc:spChg chg="mod">
          <ac:chgData name="Татьяна Бобина" userId="b59e458fcb93266a" providerId="LiveId" clId="{561D4537-C995-46BE-8AF6-86DEFBFFE4C7}" dt="2022-07-03T13:13:03.261" v="648" actId="1076"/>
          <ac:spMkLst>
            <pc:docMk/>
            <pc:sldMk cId="0" sldId="261"/>
            <ac:spMk id="3" creationId="{00000000-0000-0000-0000-000000000000}"/>
          </ac:spMkLst>
        </pc:spChg>
        <pc:spChg chg="mod">
          <ac:chgData name="Татьяна Бобина" userId="b59e458fcb93266a" providerId="LiveId" clId="{561D4537-C995-46BE-8AF6-86DEFBFFE4C7}" dt="2022-07-03T19:30:00.528" v="832" actId="20577"/>
          <ac:spMkLst>
            <pc:docMk/>
            <pc:sldMk cId="0" sldId="261"/>
            <ac:spMk id="4" creationId="{00000000-0000-0000-0000-000000000000}"/>
          </ac:spMkLst>
        </pc:spChg>
        <pc:picChg chg="mod">
          <ac:chgData name="Татьяна Бобина" userId="b59e458fcb93266a" providerId="LiveId" clId="{561D4537-C995-46BE-8AF6-86DEFBFFE4C7}" dt="2022-07-03T12:40:27.399" v="244" actId="1076"/>
          <ac:picMkLst>
            <pc:docMk/>
            <pc:sldMk cId="0" sldId="261"/>
            <ac:picMk id="27" creationId="{00000000-0000-0000-0000-000000000000}"/>
          </ac:picMkLst>
        </pc:picChg>
        <pc:picChg chg="mod">
          <ac:chgData name="Татьяна Бобина" userId="b59e458fcb93266a" providerId="LiveId" clId="{561D4537-C995-46BE-8AF6-86DEFBFFE4C7}" dt="2022-07-03T12:40:20.039" v="242" actId="14100"/>
          <ac:picMkLst>
            <pc:docMk/>
            <pc:sldMk cId="0" sldId="261"/>
            <ac:picMk id="28" creationId="{00000000-0000-0000-0000-000000000000}"/>
          </ac:picMkLst>
        </pc:picChg>
        <pc:picChg chg="mod">
          <ac:chgData name="Татьяна Бобина" userId="b59e458fcb93266a" providerId="LiveId" clId="{561D4537-C995-46BE-8AF6-86DEFBFFE4C7}" dt="2022-07-03T12:40:10.174" v="241" actId="1076"/>
          <ac:picMkLst>
            <pc:docMk/>
            <pc:sldMk cId="0" sldId="261"/>
            <ac:picMk id="29" creationId="{00000000-0000-0000-0000-000000000000}"/>
          </ac:picMkLst>
        </pc:picChg>
      </pc:sldChg>
      <pc:sldChg chg="addSp delSp modSp mod ord setBg">
        <pc:chgData name="Татьяна Бобина" userId="b59e458fcb93266a" providerId="LiveId" clId="{561D4537-C995-46BE-8AF6-86DEFBFFE4C7}" dt="2022-07-03T20:31:55.248" v="1054"/>
        <pc:sldMkLst>
          <pc:docMk/>
          <pc:sldMk cId="0" sldId="262"/>
        </pc:sldMkLst>
        <pc:spChg chg="mod">
          <ac:chgData name="Татьяна Бобина" userId="b59e458fcb93266a" providerId="LiveId" clId="{561D4537-C995-46BE-8AF6-86DEFBFFE4C7}" dt="2022-07-03T13:01:34.586" v="517" actId="255"/>
          <ac:spMkLst>
            <pc:docMk/>
            <pc:sldMk cId="0" sldId="262"/>
            <ac:spMk id="4" creationId="{00000000-0000-0000-0000-000000000000}"/>
          </ac:spMkLst>
        </pc:spChg>
        <pc:spChg chg="add del mod">
          <ac:chgData name="Татьяна Бобина" userId="b59e458fcb93266a" providerId="LiveId" clId="{561D4537-C995-46BE-8AF6-86DEFBFFE4C7}" dt="2022-07-03T13:10:23.025" v="593" actId="21"/>
          <ac:spMkLst>
            <pc:docMk/>
            <pc:sldMk cId="0" sldId="262"/>
            <ac:spMk id="6" creationId="{1703F32D-C17F-0A0B-C5FC-76A5799A8DD5}"/>
          </ac:spMkLst>
        </pc:spChg>
        <pc:grpChg chg="mod">
          <ac:chgData name="Татьяна Бобина" userId="b59e458fcb93266a" providerId="LiveId" clId="{561D4537-C995-46BE-8AF6-86DEFBFFE4C7}" dt="2022-07-03T13:01:45.906" v="518" actId="1076"/>
          <ac:grpSpMkLst>
            <pc:docMk/>
            <pc:sldMk cId="0" sldId="262"/>
            <ac:grpSpMk id="3" creationId="{00000000-0000-0000-0000-000000000000}"/>
          </ac:grpSpMkLst>
        </pc:grpChg>
      </pc:sldChg>
      <pc:sldChg chg="del">
        <pc:chgData name="Татьяна Бобина" userId="b59e458fcb93266a" providerId="LiveId" clId="{561D4537-C995-46BE-8AF6-86DEFBFFE4C7}" dt="2022-07-03T07:10:32.405" v="6" actId="2696"/>
        <pc:sldMkLst>
          <pc:docMk/>
          <pc:sldMk cId="0" sldId="263"/>
        </pc:sldMkLst>
      </pc:sldChg>
      <pc:sldChg chg="del">
        <pc:chgData name="Татьяна Бобина" userId="b59e458fcb93266a" providerId="LiveId" clId="{561D4537-C995-46BE-8AF6-86DEFBFFE4C7}" dt="2022-07-03T07:10:28.337" v="5" actId="2696"/>
        <pc:sldMkLst>
          <pc:docMk/>
          <pc:sldMk cId="0" sldId="264"/>
        </pc:sldMkLst>
      </pc:sldChg>
      <pc:sldChg chg="del">
        <pc:chgData name="Татьяна Бобина" userId="b59e458fcb93266a" providerId="LiveId" clId="{561D4537-C995-46BE-8AF6-86DEFBFFE4C7}" dt="2022-07-03T07:10:19.604" v="4" actId="2696"/>
        <pc:sldMkLst>
          <pc:docMk/>
          <pc:sldMk cId="0" sldId="265"/>
        </pc:sldMkLst>
      </pc:sldChg>
      <pc:sldChg chg="del">
        <pc:chgData name="Татьяна Бобина" userId="b59e458fcb93266a" providerId="LiveId" clId="{561D4537-C995-46BE-8AF6-86DEFBFFE4C7}" dt="2022-07-03T07:10:07.623" v="3" actId="2696"/>
        <pc:sldMkLst>
          <pc:docMk/>
          <pc:sldMk cId="0" sldId="266"/>
        </pc:sldMkLst>
      </pc:sldChg>
      <pc:sldChg chg="del">
        <pc:chgData name="Татьяна Бобина" userId="b59e458fcb93266a" providerId="LiveId" clId="{561D4537-C995-46BE-8AF6-86DEFBFFE4C7}" dt="2022-07-03T07:09:58.548" v="2" actId="2696"/>
        <pc:sldMkLst>
          <pc:docMk/>
          <pc:sldMk cId="0" sldId="267"/>
        </pc:sldMkLst>
      </pc:sldChg>
      <pc:sldChg chg="del">
        <pc:chgData name="Татьяна Бобина" userId="b59e458fcb93266a" providerId="LiveId" clId="{561D4537-C995-46BE-8AF6-86DEFBFFE4C7}" dt="2022-07-03T07:09:48.836" v="1" actId="2696"/>
        <pc:sldMkLst>
          <pc:docMk/>
          <pc:sldMk cId="0" sldId="268"/>
        </pc:sldMkLst>
      </pc:sldChg>
      <pc:sldChg chg="modSp mod setBg">
        <pc:chgData name="Татьяна Бобина" userId="b59e458fcb93266a" providerId="LiveId" clId="{561D4537-C995-46BE-8AF6-86DEFBFFE4C7}" dt="2022-07-03T12:49:38.916" v="334"/>
        <pc:sldMkLst>
          <pc:docMk/>
          <pc:sldMk cId="0" sldId="269"/>
        </pc:sldMkLst>
        <pc:spChg chg="mod">
          <ac:chgData name="Татьяна Бобина" userId="b59e458fcb93266a" providerId="LiveId" clId="{561D4537-C995-46BE-8AF6-86DEFBFFE4C7}" dt="2022-07-03T12:48:05.238" v="329" actId="1076"/>
          <ac:spMkLst>
            <pc:docMk/>
            <pc:sldMk cId="0" sldId="269"/>
            <ac:spMk id="2" creationId="{00000000-0000-0000-0000-000000000000}"/>
          </ac:spMkLst>
        </pc:spChg>
        <pc:spChg chg="mod">
          <ac:chgData name="Татьяна Бобина" userId="b59e458fcb93266a" providerId="LiveId" clId="{561D4537-C995-46BE-8AF6-86DEFBFFE4C7}" dt="2022-07-03T12:48:25.924" v="330" actId="1076"/>
          <ac:spMkLst>
            <pc:docMk/>
            <pc:sldMk cId="0" sldId="269"/>
            <ac:spMk id="3" creationId="{00000000-0000-0000-0000-000000000000}"/>
          </ac:spMkLst>
        </pc:spChg>
      </pc:sldChg>
      <pc:sldChg chg="modSp add del">
        <pc:chgData name="Татьяна Бобина" userId="b59e458fcb93266a" providerId="LiveId" clId="{561D4537-C995-46BE-8AF6-86DEFBFFE4C7}" dt="2022-07-03T21:09:44.683" v="1055" actId="2696"/>
        <pc:sldMkLst>
          <pc:docMk/>
          <pc:sldMk cId="1596116510" sldId="270"/>
        </pc:sldMkLst>
        <pc:spChg chg="mod">
          <ac:chgData name="Татьяна Бобина" userId="b59e458fcb93266a" providerId="LiveId" clId="{561D4537-C995-46BE-8AF6-86DEFBFFE4C7}" dt="2022-07-03T07:26:44.582" v="44"/>
          <ac:spMkLst>
            <pc:docMk/>
            <pc:sldMk cId="1596116510" sldId="270"/>
            <ac:spMk id="2" creationId="{00000000-0000-0000-0000-000000000000}"/>
          </ac:spMkLst>
        </pc:spChg>
        <pc:spChg chg="mod">
          <ac:chgData name="Татьяна Бобина" userId="b59e458fcb93266a" providerId="LiveId" clId="{561D4537-C995-46BE-8AF6-86DEFBFFE4C7}" dt="2022-07-03T07:26:44.582" v="44"/>
          <ac:spMkLst>
            <pc:docMk/>
            <pc:sldMk cId="1596116510" sldId="270"/>
            <ac:spMk id="3" creationId="{00000000-0000-0000-0000-000000000000}"/>
          </ac:spMkLst>
        </pc:spChg>
        <pc:spChg chg="mod">
          <ac:chgData name="Татьяна Бобина" userId="b59e458fcb93266a" providerId="LiveId" clId="{561D4537-C995-46BE-8AF6-86DEFBFFE4C7}" dt="2022-07-03T07:26:44.582" v="44"/>
          <ac:spMkLst>
            <pc:docMk/>
            <pc:sldMk cId="1596116510" sldId="270"/>
            <ac:spMk id="4" creationId="{00000000-0000-0000-0000-000000000000}"/>
          </ac:spMkLst>
        </pc:spChg>
        <pc:spChg chg="mod">
          <ac:chgData name="Татьяна Бобина" userId="b59e458fcb93266a" providerId="LiveId" clId="{561D4537-C995-46BE-8AF6-86DEFBFFE4C7}" dt="2022-07-03T07:26:44.582" v="44"/>
          <ac:spMkLst>
            <pc:docMk/>
            <pc:sldMk cId="1596116510" sldId="270"/>
            <ac:spMk id="5" creationId="{00000000-0000-0000-0000-000000000000}"/>
          </ac:spMkLst>
        </pc:spChg>
      </pc:sldChg>
      <pc:sldChg chg="new del">
        <pc:chgData name="Татьяна Бобина" userId="b59e458fcb93266a" providerId="LiveId" clId="{561D4537-C995-46BE-8AF6-86DEFBFFE4C7}" dt="2022-07-03T07:12:18.628" v="10" actId="2696"/>
        <pc:sldMkLst>
          <pc:docMk/>
          <pc:sldMk cId="3579194100" sldId="270"/>
        </pc:sldMkLst>
      </pc:sldChg>
      <pc:sldChg chg="modSp add del ord">
        <pc:chgData name="Татьяна Бобина" userId="b59e458fcb93266a" providerId="LiveId" clId="{561D4537-C995-46BE-8AF6-86DEFBFFE4C7}" dt="2022-07-03T12:51:00.186" v="345" actId="2696"/>
        <pc:sldMkLst>
          <pc:docMk/>
          <pc:sldMk cId="2952405448" sldId="272"/>
        </pc:sldMkLst>
        <pc:picChg chg="mod">
          <ac:chgData name="Татьяна Бобина" userId="b59e458fcb93266a" providerId="LiveId" clId="{561D4537-C995-46BE-8AF6-86DEFBFFE4C7}" dt="2022-07-03T07:26:44.582" v="44"/>
          <ac:picMkLst>
            <pc:docMk/>
            <pc:sldMk cId="2952405448" sldId="272"/>
            <ac:picMk id="9" creationId="{1CBA4B2B-7A20-42ED-A0CC-DE94FD059402}"/>
          </ac:picMkLst>
        </pc:picChg>
      </pc:sldChg>
      <pc:sldChg chg="addSp delSp modSp add mod">
        <pc:chgData name="Татьяна Бобина" userId="b59e458fcb93266a" providerId="LiveId" clId="{561D4537-C995-46BE-8AF6-86DEFBFFE4C7}" dt="2022-07-03T13:09:50.334" v="591" actId="1076"/>
        <pc:sldMkLst>
          <pc:docMk/>
          <pc:sldMk cId="1357239139" sldId="278"/>
        </pc:sldMkLst>
        <pc:spChg chg="add del mod">
          <ac:chgData name="Татьяна Бобина" userId="b59e458fcb93266a" providerId="LiveId" clId="{561D4537-C995-46BE-8AF6-86DEFBFFE4C7}" dt="2022-07-03T13:02:06.947" v="520" actId="21"/>
          <ac:spMkLst>
            <pc:docMk/>
            <pc:sldMk cId="1357239139" sldId="278"/>
            <ac:spMk id="3" creationId="{5AEE8E5A-0038-D70A-E530-630DDBAB76E5}"/>
          </ac:spMkLst>
        </pc:spChg>
        <pc:spChg chg="add del mod">
          <ac:chgData name="Татьяна Бобина" userId="b59e458fcb93266a" providerId="LiveId" clId="{561D4537-C995-46BE-8AF6-86DEFBFFE4C7}" dt="2022-07-03T13:09:15.473" v="584" actId="21"/>
          <ac:spMkLst>
            <pc:docMk/>
            <pc:sldMk cId="1357239139" sldId="278"/>
            <ac:spMk id="5" creationId="{732D44FD-3498-7D1B-EBFA-7186E9FDAD92}"/>
          </ac:spMkLst>
        </pc:spChg>
        <pc:spChg chg="del mod">
          <ac:chgData name="Татьяна Бобина" userId="b59e458fcb93266a" providerId="LiveId" clId="{561D4537-C995-46BE-8AF6-86DEFBFFE4C7}" dt="2022-07-03T13:09:09.655" v="583" actId="21"/>
          <ac:spMkLst>
            <pc:docMk/>
            <pc:sldMk cId="1357239139" sldId="278"/>
            <ac:spMk id="7" creationId="{FF551C2B-5D6B-4E02-BAD2-F93395FD5C75}"/>
          </ac:spMkLst>
        </pc:spChg>
        <pc:spChg chg="del mod">
          <ac:chgData name="Татьяна Бобина" userId="b59e458fcb93266a" providerId="LiveId" clId="{561D4537-C995-46BE-8AF6-86DEFBFFE4C7}" dt="2022-07-03T13:09:18.631" v="585" actId="21"/>
          <ac:spMkLst>
            <pc:docMk/>
            <pc:sldMk cId="1357239139" sldId="278"/>
            <ac:spMk id="10" creationId="{FF551C2B-5D6B-4E02-BAD2-F93395FD5C75}"/>
          </ac:spMkLst>
        </pc:spChg>
        <pc:spChg chg="mod">
          <ac:chgData name="Татьяна Бобина" userId="b59e458fcb93266a" providerId="LiveId" clId="{561D4537-C995-46BE-8AF6-86DEFBFFE4C7}" dt="2022-07-03T13:05:28.121" v="532" actId="20577"/>
          <ac:spMkLst>
            <pc:docMk/>
            <pc:sldMk cId="1357239139" sldId="278"/>
            <ac:spMk id="12" creationId="{00000000-0000-0000-0000-000000000000}"/>
          </ac:spMkLst>
        </pc:spChg>
        <pc:spChg chg="del mod">
          <ac:chgData name="Татьяна Бобина" userId="b59e458fcb93266a" providerId="LiveId" clId="{561D4537-C995-46BE-8AF6-86DEFBFFE4C7}" dt="2022-07-03T13:02:42.874" v="530"/>
          <ac:spMkLst>
            <pc:docMk/>
            <pc:sldMk cId="1357239139" sldId="278"/>
            <ac:spMk id="13" creationId="{00000000-0000-0000-0000-000000000000}"/>
          </ac:spMkLst>
        </pc:spChg>
        <pc:spChg chg="add mod">
          <ac:chgData name="Татьяна Бобина" userId="b59e458fcb93266a" providerId="LiveId" clId="{561D4537-C995-46BE-8AF6-86DEFBFFE4C7}" dt="2022-07-03T13:09:35.860" v="587" actId="1076"/>
          <ac:spMkLst>
            <pc:docMk/>
            <pc:sldMk cId="1357239139" sldId="278"/>
            <ac:spMk id="14" creationId="{235E996F-8799-BCFE-B4D2-7247DC738D2D}"/>
          </ac:spMkLst>
        </pc:spChg>
        <pc:spChg chg="add mod">
          <ac:chgData name="Татьяна Бобина" userId="b59e458fcb93266a" providerId="LiveId" clId="{561D4537-C995-46BE-8AF6-86DEFBFFE4C7}" dt="2022-07-03T13:09:50.334" v="591" actId="1076"/>
          <ac:spMkLst>
            <pc:docMk/>
            <pc:sldMk cId="1357239139" sldId="278"/>
            <ac:spMk id="15" creationId="{CF0DB6B0-6AD2-CB60-7B7F-05A17C5FA9BA}"/>
          </ac:spMkLst>
        </pc:spChg>
        <pc:picChg chg="del">
          <ac:chgData name="Татьяна Бобина" userId="b59e458fcb93266a" providerId="LiveId" clId="{561D4537-C995-46BE-8AF6-86DEFBFFE4C7}" dt="2022-07-03T07:24:50.844" v="33" actId="478"/>
          <ac:picMkLst>
            <pc:docMk/>
            <pc:sldMk cId="1357239139" sldId="278"/>
            <ac:picMk id="8" creationId="{5F14EF32-D2D1-409C-8266-4D2E5DBEC48A}"/>
          </ac:picMkLst>
        </pc:picChg>
        <pc:picChg chg="del">
          <ac:chgData name="Татьяна Бобина" userId="b59e458fcb93266a" providerId="LiveId" clId="{561D4537-C995-46BE-8AF6-86DEFBFFE4C7}" dt="2022-07-03T07:24:54.978" v="34" actId="478"/>
          <ac:picMkLst>
            <pc:docMk/>
            <pc:sldMk cId="1357239139" sldId="278"/>
            <ac:picMk id="9" creationId="{36323D0A-2C6F-4789-8C7E-9C02284554A9}"/>
          </ac:picMkLst>
        </pc:picChg>
        <pc:picChg chg="add mod">
          <ac:chgData name="Татьяна Бобина" userId="b59e458fcb93266a" providerId="LiveId" clId="{561D4537-C995-46BE-8AF6-86DEFBFFE4C7}" dt="2022-07-03T13:09:43.421" v="590" actId="1076"/>
          <ac:picMkLst>
            <pc:docMk/>
            <pc:sldMk cId="1357239139" sldId="278"/>
            <ac:picMk id="16" creationId="{E4E8D61D-DB51-C3D1-D566-D6B69E354A5F}"/>
          </ac:picMkLst>
        </pc:picChg>
      </pc:sldChg>
      <pc:sldChg chg="add del">
        <pc:chgData name="Татьяна Бобина" userId="b59e458fcb93266a" providerId="LiveId" clId="{561D4537-C995-46BE-8AF6-86DEFBFFE4C7}" dt="2022-07-03T07:21:55.195" v="15" actId="2696"/>
        <pc:sldMkLst>
          <pc:docMk/>
          <pc:sldMk cId="2770216617" sldId="279"/>
        </pc:sldMkLst>
      </pc:sldChg>
      <pc:sldChg chg="add del setBg">
        <pc:chgData name="Татьяна Бобина" userId="b59e458fcb93266a" providerId="LiveId" clId="{561D4537-C995-46BE-8AF6-86DEFBFFE4C7}" dt="2022-07-03T12:39:30.975" v="235" actId="2696"/>
        <pc:sldMkLst>
          <pc:docMk/>
          <pc:sldMk cId="3423613384" sldId="279"/>
        </pc:sldMkLst>
      </pc:sldChg>
      <pc:sldChg chg="add del">
        <pc:chgData name="Татьяна Бобина" userId="b59e458fcb93266a" providerId="LiveId" clId="{561D4537-C995-46BE-8AF6-86DEFBFFE4C7}" dt="2022-07-03T12:39:15.381" v="233" actId="2696"/>
        <pc:sldMkLst>
          <pc:docMk/>
          <pc:sldMk cId="1526661929" sldId="280"/>
        </pc:sldMkLst>
      </pc:sldChg>
      <pc:sldChg chg="add del setBg">
        <pc:chgData name="Татьяна Бобина" userId="b59e458fcb93266a" providerId="LiveId" clId="{561D4537-C995-46BE-8AF6-86DEFBFFE4C7}" dt="2022-07-03T12:39:12.640" v="232" actId="2696"/>
        <pc:sldMkLst>
          <pc:docMk/>
          <pc:sldMk cId="2575070642" sldId="281"/>
        </pc:sldMkLst>
      </pc:sldChg>
      <pc:sldChg chg="modSp add del mod">
        <pc:chgData name="Татьяна Бобина" userId="b59e458fcb93266a" providerId="LiveId" clId="{561D4537-C995-46BE-8AF6-86DEFBFFE4C7}" dt="2022-07-03T12:44:55.017" v="271" actId="2696"/>
        <pc:sldMkLst>
          <pc:docMk/>
          <pc:sldMk cId="115101104" sldId="282"/>
        </pc:sldMkLst>
        <pc:spChg chg="mod">
          <ac:chgData name="Татьяна Бобина" userId="b59e458fcb93266a" providerId="LiveId" clId="{561D4537-C995-46BE-8AF6-86DEFBFFE4C7}" dt="2022-07-03T12:39:22.289" v="234" actId="1076"/>
          <ac:spMkLst>
            <pc:docMk/>
            <pc:sldMk cId="115101104" sldId="282"/>
            <ac:spMk id="10" creationId="{00000000-0000-0000-0000-000000000000}"/>
          </ac:spMkLst>
        </pc:spChg>
      </pc:sldChg>
      <pc:sldChg chg="add setBg">
        <pc:chgData name="Татьяна Бобина" userId="b59e458fcb93266a" providerId="LiveId" clId="{561D4537-C995-46BE-8AF6-86DEFBFFE4C7}" dt="2022-07-03T12:49:38.916" v="334"/>
        <pc:sldMkLst>
          <pc:docMk/>
          <pc:sldMk cId="616723713" sldId="283"/>
        </pc:sldMkLst>
      </pc:sldChg>
      <pc:sldChg chg="addSp modSp new mod">
        <pc:chgData name="Татьяна Бобина" userId="b59e458fcb93266a" providerId="LiveId" clId="{561D4537-C995-46BE-8AF6-86DEFBFFE4C7}" dt="2022-07-03T13:27:50.070" v="699" actId="1076"/>
        <pc:sldMkLst>
          <pc:docMk/>
          <pc:sldMk cId="1794230571" sldId="284"/>
        </pc:sldMkLst>
        <pc:spChg chg="add mod">
          <ac:chgData name="Татьяна Бобина" userId="b59e458fcb93266a" providerId="LiveId" clId="{561D4537-C995-46BE-8AF6-86DEFBFFE4C7}" dt="2022-07-03T13:27:50.070" v="699" actId="1076"/>
          <ac:spMkLst>
            <pc:docMk/>
            <pc:sldMk cId="1794230571" sldId="284"/>
            <ac:spMk id="3" creationId="{1D907154-81AD-794E-858E-F58515C5117B}"/>
          </ac:spMkLst>
        </pc:spChg>
        <pc:picChg chg="add mod">
          <ac:chgData name="Татьяна Бобина" userId="b59e458fcb93266a" providerId="LiveId" clId="{561D4537-C995-46BE-8AF6-86DEFBFFE4C7}" dt="2022-07-03T13:27:42.133" v="698" actId="1076"/>
          <ac:picMkLst>
            <pc:docMk/>
            <pc:sldMk cId="1794230571" sldId="284"/>
            <ac:picMk id="5" creationId="{730E0344-AC5E-7D2F-2408-87AC5205961D}"/>
          </ac:picMkLst>
        </pc:picChg>
      </pc:sldChg>
      <pc:sldChg chg="addSp modSp new mod">
        <pc:chgData name="Татьяна Бобина" userId="b59e458fcb93266a" providerId="LiveId" clId="{561D4537-C995-46BE-8AF6-86DEFBFFE4C7}" dt="2022-07-03T13:40:05.019" v="750" actId="1076"/>
        <pc:sldMkLst>
          <pc:docMk/>
          <pc:sldMk cId="521418528" sldId="285"/>
        </pc:sldMkLst>
        <pc:spChg chg="add mod">
          <ac:chgData name="Татьяна Бобина" userId="b59e458fcb93266a" providerId="LiveId" clId="{561D4537-C995-46BE-8AF6-86DEFBFFE4C7}" dt="2022-07-03T13:40:05.019" v="750" actId="1076"/>
          <ac:spMkLst>
            <pc:docMk/>
            <pc:sldMk cId="521418528" sldId="285"/>
            <ac:spMk id="6" creationId="{2F1EA788-D98E-F1E7-365C-650F64B66E62}"/>
          </ac:spMkLst>
        </pc:spChg>
        <pc:picChg chg="add mod modCrop">
          <ac:chgData name="Татьяна Бобина" userId="b59e458fcb93266a" providerId="LiveId" clId="{561D4537-C995-46BE-8AF6-86DEFBFFE4C7}" dt="2022-07-03T13:39:49.670" v="748" actId="1076"/>
          <ac:picMkLst>
            <pc:docMk/>
            <pc:sldMk cId="521418528" sldId="285"/>
            <ac:picMk id="3" creationId="{658DB322-43A5-F42B-DF4C-BCF8E6F17A9F}"/>
          </ac:picMkLst>
        </pc:picChg>
        <pc:picChg chg="add mod modCrop">
          <ac:chgData name="Татьяна Бобина" userId="b59e458fcb93266a" providerId="LiveId" clId="{561D4537-C995-46BE-8AF6-86DEFBFFE4C7}" dt="2022-07-03T13:39:11.128" v="740" actId="1076"/>
          <ac:picMkLst>
            <pc:docMk/>
            <pc:sldMk cId="521418528" sldId="285"/>
            <ac:picMk id="5" creationId="{A1C460CD-C9BE-8FB6-4B19-6BD16F3CE9FE}"/>
          </ac:picMkLst>
        </pc:picChg>
      </pc:sldChg>
      <pc:sldChg chg="addSp delSp modSp add mod">
        <pc:chgData name="Татьяна Бобина" userId="b59e458fcb93266a" providerId="LiveId" clId="{561D4537-C995-46BE-8AF6-86DEFBFFE4C7}" dt="2022-07-03T19:58:48.562" v="900" actId="20577"/>
        <pc:sldMkLst>
          <pc:docMk/>
          <pc:sldMk cId="2730493364" sldId="286"/>
        </pc:sldMkLst>
        <pc:spChg chg="mod">
          <ac:chgData name="Татьяна Бобина" userId="b59e458fcb93266a" providerId="LiveId" clId="{561D4537-C995-46BE-8AF6-86DEFBFFE4C7}" dt="2022-07-03T19:58:38.308" v="898" actId="1076"/>
          <ac:spMkLst>
            <pc:docMk/>
            <pc:sldMk cId="2730493364" sldId="286"/>
            <ac:spMk id="3" creationId="{00000000-0000-0000-0000-000000000000}"/>
          </ac:spMkLst>
        </pc:spChg>
        <pc:spChg chg="mod">
          <ac:chgData name="Татьяна Бобина" userId="b59e458fcb93266a" providerId="LiveId" clId="{561D4537-C995-46BE-8AF6-86DEFBFFE4C7}" dt="2022-07-03T19:53:07.208" v="859" actId="20577"/>
          <ac:spMkLst>
            <pc:docMk/>
            <pc:sldMk cId="2730493364" sldId="286"/>
            <ac:spMk id="4" creationId="{00000000-0000-0000-0000-000000000000}"/>
          </ac:spMkLst>
        </pc:spChg>
        <pc:spChg chg="add del">
          <ac:chgData name="Татьяна Бобина" userId="b59e458fcb93266a" providerId="LiveId" clId="{561D4537-C995-46BE-8AF6-86DEFBFFE4C7}" dt="2022-07-03T19:55:03.009" v="861" actId="22"/>
          <ac:spMkLst>
            <pc:docMk/>
            <pc:sldMk cId="2730493364" sldId="286"/>
            <ac:spMk id="32" creationId="{1C63F868-CC16-6AA7-D888-B7C1BB2340AB}"/>
          </ac:spMkLst>
        </pc:spChg>
        <pc:spChg chg="add mod">
          <ac:chgData name="Татьяна Бобина" userId="b59e458fcb93266a" providerId="LiveId" clId="{561D4537-C995-46BE-8AF6-86DEFBFFE4C7}" dt="2022-07-03T19:58:48.562" v="900" actId="20577"/>
          <ac:spMkLst>
            <pc:docMk/>
            <pc:sldMk cId="2730493364" sldId="286"/>
            <ac:spMk id="33" creationId="{C580CAE6-3D99-559E-A34B-51786A52BC7C}"/>
          </ac:spMkLst>
        </pc:spChg>
      </pc:sldChg>
      <pc:sldChg chg="addSp delSp modSp add mod">
        <pc:chgData name="Татьяна Бобина" userId="b59e458fcb93266a" providerId="LiveId" clId="{561D4537-C995-46BE-8AF6-86DEFBFFE4C7}" dt="2022-07-03T20:28:28.727" v="1048" actId="20577"/>
        <pc:sldMkLst>
          <pc:docMk/>
          <pc:sldMk cId="1577825178" sldId="287"/>
        </pc:sldMkLst>
        <pc:spChg chg="mod">
          <ac:chgData name="Татьяна Бобина" userId="b59e458fcb93266a" providerId="LiveId" clId="{561D4537-C995-46BE-8AF6-86DEFBFFE4C7}" dt="2022-07-03T20:14:02.124" v="903" actId="20577"/>
          <ac:spMkLst>
            <pc:docMk/>
            <pc:sldMk cId="1577825178" sldId="287"/>
            <ac:spMk id="3" creationId="{00000000-0000-0000-0000-000000000000}"/>
          </ac:spMkLst>
        </pc:spChg>
        <pc:spChg chg="add mod">
          <ac:chgData name="Татьяна Бобина" userId="b59e458fcb93266a" providerId="LiveId" clId="{561D4537-C995-46BE-8AF6-86DEFBFFE4C7}" dt="2022-07-03T20:28:28.727" v="1048" actId="20577"/>
          <ac:spMkLst>
            <pc:docMk/>
            <pc:sldMk cId="1577825178" sldId="287"/>
            <ac:spMk id="11" creationId="{5FAEA81B-86E8-60BB-BFCD-ECF3BBCB4683}"/>
          </ac:spMkLst>
        </pc:spChg>
        <pc:spChg chg="del mod">
          <ac:chgData name="Татьяна Бобина" userId="b59e458fcb93266a" providerId="LiveId" clId="{561D4537-C995-46BE-8AF6-86DEFBFFE4C7}" dt="2022-07-03T20:18:48.809" v="1001" actId="478"/>
          <ac:spMkLst>
            <pc:docMk/>
            <pc:sldMk cId="1577825178" sldId="287"/>
            <ac:spMk id="14" creationId="{E68DF25D-7723-4F3D-A57E-9DDF41C29FE8}"/>
          </ac:spMkLst>
        </pc:spChg>
        <pc:spChg chg="del mod">
          <ac:chgData name="Татьяна Бобина" userId="b59e458fcb93266a" providerId="LiveId" clId="{561D4537-C995-46BE-8AF6-86DEFBFFE4C7}" dt="2022-07-03T20:16:13.510" v="913" actId="478"/>
          <ac:spMkLst>
            <pc:docMk/>
            <pc:sldMk cId="1577825178" sldId="287"/>
            <ac:spMk id="16" creationId="{791F64D1-2072-4B18-912C-25D8BFF1CC95}"/>
          </ac:spMkLst>
        </pc:spChg>
        <pc:grpChg chg="del mod">
          <ac:chgData name="Татьяна Бобина" userId="b59e458fcb93266a" providerId="LiveId" clId="{561D4537-C995-46BE-8AF6-86DEFBFFE4C7}" dt="2022-07-03T20:18:10.828" v="995" actId="478"/>
          <ac:grpSpMkLst>
            <pc:docMk/>
            <pc:sldMk cId="1577825178" sldId="287"/>
            <ac:grpSpMk id="2" creationId="{00000000-0000-0000-0000-000000000000}"/>
          </ac:grpSpMkLst>
        </pc:grpChg>
        <pc:picChg chg="add mod">
          <ac:chgData name="Татьяна Бобина" userId="b59e458fcb93266a" providerId="LiveId" clId="{561D4537-C995-46BE-8AF6-86DEFBFFE4C7}" dt="2022-07-03T20:24:38.401" v="1013" actId="1076"/>
          <ac:picMkLst>
            <pc:docMk/>
            <pc:sldMk cId="1577825178" sldId="287"/>
            <ac:picMk id="4" creationId="{523793AF-B96E-F438-48DE-985E951A24A9}"/>
          </ac:picMkLst>
        </pc:picChg>
        <pc:picChg chg="mod">
          <ac:chgData name="Татьяна Бобина" userId="b59e458fcb93266a" providerId="LiveId" clId="{561D4537-C995-46BE-8AF6-86DEFBFFE4C7}" dt="2022-07-03T20:24:40.250" v="1014" actId="1076"/>
          <ac:picMkLst>
            <pc:docMk/>
            <pc:sldMk cId="1577825178" sldId="287"/>
            <ac:picMk id="13" creationId="{4C5ADF27-7017-4925-8AC1-4375C094B540}"/>
          </ac:picMkLst>
        </pc:picChg>
      </pc:sldChg>
      <pc:sldMasterChg chg="setBg delSldLayout modSldLayout">
        <pc:chgData name="Татьяна Бобина" userId="b59e458fcb93266a" providerId="LiveId" clId="{561D4537-C995-46BE-8AF6-86DEFBFFE4C7}" dt="2022-07-03T21:09:44.683" v="1055" actId="2696"/>
        <pc:sldMasterMkLst>
          <pc:docMk/>
          <pc:sldMasterMk cId="901054752" sldId="2147483728"/>
        </pc:sldMasterMkLst>
        <pc:sldLayoutChg chg="setBg">
          <pc:chgData name="Татьяна Бобина" userId="b59e458fcb93266a" providerId="LiveId" clId="{561D4537-C995-46BE-8AF6-86DEFBFFE4C7}" dt="2022-07-03T12:49:51.291" v="336"/>
          <pc:sldLayoutMkLst>
            <pc:docMk/>
            <pc:sldMasterMk cId="901054752" sldId="2147483728"/>
            <pc:sldLayoutMk cId="2195385452" sldId="2147483729"/>
          </pc:sldLayoutMkLst>
        </pc:sldLayoutChg>
        <pc:sldLayoutChg chg="setBg">
          <pc:chgData name="Татьяна Бобина" userId="b59e458fcb93266a" providerId="LiveId" clId="{561D4537-C995-46BE-8AF6-86DEFBFFE4C7}" dt="2022-07-03T12:49:51.291" v="336"/>
          <pc:sldLayoutMkLst>
            <pc:docMk/>
            <pc:sldMasterMk cId="901054752" sldId="2147483728"/>
            <pc:sldLayoutMk cId="4114262243" sldId="2147483730"/>
          </pc:sldLayoutMkLst>
        </pc:sldLayoutChg>
        <pc:sldLayoutChg chg="setBg">
          <pc:chgData name="Татьяна Бобина" userId="b59e458fcb93266a" providerId="LiveId" clId="{561D4537-C995-46BE-8AF6-86DEFBFFE4C7}" dt="2022-07-03T12:49:51.291" v="336"/>
          <pc:sldLayoutMkLst>
            <pc:docMk/>
            <pc:sldMasterMk cId="901054752" sldId="2147483728"/>
            <pc:sldLayoutMk cId="2486260141" sldId="2147483731"/>
          </pc:sldLayoutMkLst>
        </pc:sldLayoutChg>
        <pc:sldLayoutChg chg="setBg">
          <pc:chgData name="Татьяна Бобина" userId="b59e458fcb93266a" providerId="LiveId" clId="{561D4537-C995-46BE-8AF6-86DEFBFFE4C7}" dt="2022-07-03T12:49:51.291" v="336"/>
          <pc:sldLayoutMkLst>
            <pc:docMk/>
            <pc:sldMasterMk cId="901054752" sldId="2147483728"/>
            <pc:sldLayoutMk cId="3215614264" sldId="2147483732"/>
          </pc:sldLayoutMkLst>
        </pc:sldLayoutChg>
        <pc:sldLayoutChg chg="setBg">
          <pc:chgData name="Татьяна Бобина" userId="b59e458fcb93266a" providerId="LiveId" clId="{561D4537-C995-46BE-8AF6-86DEFBFFE4C7}" dt="2022-07-03T12:49:51.291" v="336"/>
          <pc:sldLayoutMkLst>
            <pc:docMk/>
            <pc:sldMasterMk cId="901054752" sldId="2147483728"/>
            <pc:sldLayoutMk cId="2943362818" sldId="2147483733"/>
          </pc:sldLayoutMkLst>
        </pc:sldLayoutChg>
        <pc:sldLayoutChg chg="setBg">
          <pc:chgData name="Татьяна Бобина" userId="b59e458fcb93266a" providerId="LiveId" clId="{561D4537-C995-46BE-8AF6-86DEFBFFE4C7}" dt="2022-07-03T12:49:51.291" v="336"/>
          <pc:sldLayoutMkLst>
            <pc:docMk/>
            <pc:sldMasterMk cId="901054752" sldId="2147483728"/>
            <pc:sldLayoutMk cId="859533533" sldId="2147483734"/>
          </pc:sldLayoutMkLst>
        </pc:sldLayoutChg>
        <pc:sldLayoutChg chg="setBg">
          <pc:chgData name="Татьяна Бобина" userId="b59e458fcb93266a" providerId="LiveId" clId="{561D4537-C995-46BE-8AF6-86DEFBFFE4C7}" dt="2022-07-03T12:49:51.291" v="336"/>
          <pc:sldLayoutMkLst>
            <pc:docMk/>
            <pc:sldMasterMk cId="901054752" sldId="2147483728"/>
            <pc:sldLayoutMk cId="51507431" sldId="2147483735"/>
          </pc:sldLayoutMkLst>
        </pc:sldLayoutChg>
        <pc:sldLayoutChg chg="setBg">
          <pc:chgData name="Татьяна Бобина" userId="b59e458fcb93266a" providerId="LiveId" clId="{561D4537-C995-46BE-8AF6-86DEFBFFE4C7}" dt="2022-07-03T12:49:51.291" v="336"/>
          <pc:sldLayoutMkLst>
            <pc:docMk/>
            <pc:sldMasterMk cId="901054752" sldId="2147483728"/>
            <pc:sldLayoutMk cId="3020369034" sldId="2147483736"/>
          </pc:sldLayoutMkLst>
        </pc:sldLayoutChg>
        <pc:sldLayoutChg chg="setBg">
          <pc:chgData name="Татьяна Бобина" userId="b59e458fcb93266a" providerId="LiveId" clId="{561D4537-C995-46BE-8AF6-86DEFBFFE4C7}" dt="2022-07-03T12:49:51.291" v="336"/>
          <pc:sldLayoutMkLst>
            <pc:docMk/>
            <pc:sldMasterMk cId="901054752" sldId="2147483728"/>
            <pc:sldLayoutMk cId="108479387" sldId="2147483737"/>
          </pc:sldLayoutMkLst>
        </pc:sldLayoutChg>
        <pc:sldLayoutChg chg="setBg">
          <pc:chgData name="Татьяна Бобина" userId="b59e458fcb93266a" providerId="LiveId" clId="{561D4537-C995-46BE-8AF6-86DEFBFFE4C7}" dt="2022-07-03T12:49:51.291" v="336"/>
          <pc:sldLayoutMkLst>
            <pc:docMk/>
            <pc:sldMasterMk cId="901054752" sldId="2147483728"/>
            <pc:sldLayoutMk cId="1232083579" sldId="2147483738"/>
          </pc:sldLayoutMkLst>
        </pc:sldLayoutChg>
        <pc:sldLayoutChg chg="setBg">
          <pc:chgData name="Татьяна Бобина" userId="b59e458fcb93266a" providerId="LiveId" clId="{561D4537-C995-46BE-8AF6-86DEFBFFE4C7}" dt="2022-07-03T12:49:51.291" v="336"/>
          <pc:sldLayoutMkLst>
            <pc:docMk/>
            <pc:sldMasterMk cId="901054752" sldId="2147483728"/>
            <pc:sldLayoutMk cId="1434761429" sldId="2147483739"/>
          </pc:sldLayoutMkLst>
        </pc:sldLayoutChg>
        <pc:sldLayoutChg chg="del">
          <pc:chgData name="Татьяна Бобина" userId="b59e458fcb93266a" providerId="LiveId" clId="{561D4537-C995-46BE-8AF6-86DEFBFFE4C7}" dt="2022-07-03T12:39:52.166" v="236" actId="2696"/>
          <pc:sldLayoutMkLst>
            <pc:docMk/>
            <pc:sldMasterMk cId="901054752" sldId="2147483728"/>
            <pc:sldLayoutMk cId="3752901366" sldId="2147483740"/>
          </pc:sldLayoutMkLst>
        </pc:sldLayoutChg>
        <pc:sldLayoutChg chg="del setBg">
          <pc:chgData name="Татьяна Бобина" userId="b59e458fcb93266a" providerId="LiveId" clId="{561D4537-C995-46BE-8AF6-86DEFBFFE4C7}" dt="2022-07-03T12:51:00.186" v="345" actId="2696"/>
          <pc:sldLayoutMkLst>
            <pc:docMk/>
            <pc:sldMasterMk cId="901054752" sldId="2147483728"/>
            <pc:sldLayoutMk cId="3136853808" sldId="2147483741"/>
          </pc:sldLayoutMkLst>
        </pc:sldLayoutChg>
        <pc:sldLayoutChg chg="setBg">
          <pc:chgData name="Татьяна Бобина" userId="b59e458fcb93266a" providerId="LiveId" clId="{561D4537-C995-46BE-8AF6-86DEFBFFE4C7}" dt="2022-07-03T12:49:51.291" v="336"/>
          <pc:sldLayoutMkLst>
            <pc:docMk/>
            <pc:sldMasterMk cId="901054752" sldId="2147483728"/>
            <pc:sldLayoutMk cId="3217797798" sldId="2147483742"/>
          </pc:sldLayoutMkLst>
        </pc:sldLayoutChg>
        <pc:sldLayoutChg chg="del setBg">
          <pc:chgData name="Татьяна Бобина" userId="b59e458fcb93266a" providerId="LiveId" clId="{561D4537-C995-46BE-8AF6-86DEFBFFE4C7}" dt="2022-07-03T21:09:44.683" v="1055" actId="2696"/>
          <pc:sldLayoutMkLst>
            <pc:docMk/>
            <pc:sldMasterMk cId="901054752" sldId="2147483728"/>
            <pc:sldLayoutMk cId="282109233" sldId="2147483743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385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83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761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:a16="http://schemas.microsoft.com/office/drawing/2014/main" id="{EFB2C84D-D9EC-4777-8874-B38F8554B7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6501" y="621000"/>
            <a:ext cx="6395324" cy="8437500"/>
          </a:xfrm>
        </p:spPr>
        <p:txBody>
          <a:bodyPr/>
          <a:lstStyle>
            <a:lvl1pPr>
              <a:defRPr>
                <a:latin typeface="+mn-lt"/>
                <a:cs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FA56100A-20DC-4083-AEEF-9487FCEF9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945638" y="3005422"/>
            <a:ext cx="7870245" cy="2834999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>
                <a:latin typeface="+mn-lt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>
                <a:latin typeface="+mn-lt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84A9E554-4AEF-4D4F-9F71-9A8F63835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5638" y="621001"/>
            <a:ext cx="7905863" cy="1988345"/>
          </a:xfrm>
        </p:spPr>
        <p:txBody>
          <a:bodyPr>
            <a:normAutofit/>
          </a:bodyPr>
          <a:lstStyle>
            <a:lvl1pPr>
              <a:defRPr sz="6000" b="1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7">
            <a:extLst>
              <a:ext uri="{FF2B5EF4-FFF2-40B4-BE49-F238E27FC236}">
                <a16:creationId xmlns:a16="http://schemas.microsoft.com/office/drawing/2014/main" id="{CE73CE77-5725-4BF9-B0D0-82F43637CB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69876" y="6236496"/>
            <a:ext cx="7870245" cy="3544020"/>
          </a:xfrm>
        </p:spPr>
        <p:txBody>
          <a:bodyPr/>
          <a:lstStyle>
            <a:lvl1pPr>
              <a:defRPr>
                <a:latin typeface="+mn-lt"/>
                <a:cs typeface="Arial" panose="020B0604020202020204" pitchFamily="34" charset="0"/>
              </a:defRPr>
            </a:lvl1pPr>
          </a:lstStyle>
          <a:p>
            <a:endParaRPr lang="ru-RU"/>
          </a:p>
        </p:txBody>
      </p:sp>
      <p:sp>
        <p:nvSpPr>
          <p:cNvPr id="9" name="Рисунок 7">
            <a:extLst>
              <a:ext uri="{FF2B5EF4-FFF2-40B4-BE49-F238E27FC236}">
                <a16:creationId xmlns:a16="http://schemas.microsoft.com/office/drawing/2014/main" id="{5CEA7C33-69FF-4818-80C5-9F759523610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51500" y="6236496"/>
            <a:ext cx="7870245" cy="3544020"/>
          </a:xfrm>
        </p:spPr>
        <p:txBody>
          <a:bodyPr/>
          <a:lstStyle>
            <a:lvl1pPr>
              <a:defRPr>
                <a:latin typeface="+mn-lt"/>
                <a:cs typeface="Arial" panose="020B0604020202020204" pitchFamily="34" charset="0"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7797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262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260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614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362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533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07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69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9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054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2" r:id="rId1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svg"/><Relationship Id="rId9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905000" y="4475204"/>
            <a:ext cx="3656302" cy="3815875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-184941"/>
            <a:ext cx="9525" cy="12236543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248383" y="3080735"/>
            <a:ext cx="1989186" cy="122967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612299" y="2789377"/>
            <a:ext cx="798172" cy="1229678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010400" y="4851480"/>
            <a:ext cx="11734800" cy="3770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Работу выполнили студенты группы ПМИ 3-1:</a:t>
            </a:r>
          </a:p>
          <a:p>
            <a:pPr marL="457200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ru-RU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Бобина Т.С.</a:t>
            </a:r>
          </a:p>
          <a:p>
            <a:pPr marL="457200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ru-RU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Ходжигорова</a:t>
            </a:r>
            <a:r>
              <a:rPr lang="ru-RU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К.Б.</a:t>
            </a:r>
          </a:p>
          <a:p>
            <a:pPr marL="457200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ru-RU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Челышев М.С.</a:t>
            </a:r>
          </a:p>
          <a:p>
            <a:pPr marL="457200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ru-RU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Шилкин</a:t>
            </a:r>
            <a:r>
              <a:rPr lang="ru-RU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С.В.</a:t>
            </a:r>
          </a:p>
          <a:p>
            <a:pPr marL="457200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ru-RU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Энверова</a:t>
            </a:r>
            <a:r>
              <a:rPr lang="ru-RU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А.</a:t>
            </a:r>
          </a:p>
          <a:p>
            <a:pPr>
              <a:lnSpc>
                <a:spcPts val="4200"/>
              </a:lnSpc>
            </a:pP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Руководители проекта: Писарева О.М., Крамаренко И.В.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181600" y="423244"/>
            <a:ext cx="6887041" cy="2988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СТВЕННЫЙ УНИВЕРСИТЕТ УПРАВЛЕНИЯ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E08756-A61B-8BC1-1D08-F27A810A6F55}"/>
              </a:ext>
            </a:extLst>
          </p:cNvPr>
          <p:cNvSpPr txBox="1"/>
          <p:nvPr/>
        </p:nvSpPr>
        <p:spPr>
          <a:xfrm>
            <a:off x="7837842" y="9258300"/>
            <a:ext cx="18229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Москва</a:t>
            </a:r>
          </a:p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DBA04E-9C97-C267-C8AA-63B7F8824F05}"/>
              </a:ext>
            </a:extLst>
          </p:cNvPr>
          <p:cNvSpPr txBox="1"/>
          <p:nvPr/>
        </p:nvSpPr>
        <p:spPr>
          <a:xfrm>
            <a:off x="881447" y="1099946"/>
            <a:ext cx="162306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МОДУЛЯ ИФОРМАЦИОННО-АНАЛИТИЧЕСКОЙ СИСТЕМЫ ДЛЯ РЕАЛИЗАЦИИ ЭКОНОМЕТРИЧЕСКОЙ МОДЕЛИ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 с применением методов и моделей эконометрики влияния санкционных ограничений на динамику товарных ресурсов в розничной торговле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447807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EA7AFE-3FB5-8893-3ABD-175B709C13D9}"/>
              </a:ext>
            </a:extLst>
          </p:cNvPr>
          <p:cNvSpPr txBox="1"/>
          <p:nvPr/>
        </p:nvSpPr>
        <p:spPr>
          <a:xfrm>
            <a:off x="3276600" y="764625"/>
            <a:ext cx="1059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Построение и выбор лучшей эконометрической модели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8ADD97-4F17-502D-F656-06B7FCF03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881" y="2991075"/>
            <a:ext cx="7895238" cy="17619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CE0117-E4E0-6C1F-25D1-D12694FE5236}"/>
                  </a:ext>
                </a:extLst>
              </p:cNvPr>
              <p:cNvSpPr txBox="1"/>
              <p:nvPr/>
            </p:nvSpPr>
            <p:spPr>
              <a:xfrm>
                <a:off x="4000500" y="5097023"/>
                <a:ext cx="9144000" cy="1141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49580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ru-RU" sz="2400" kern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Лучшей оказалась модель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4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  <m:r>
                      <a:rPr lang="ru-RU" sz="24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=57942,6+4,0</m:t>
                    </m:r>
                    <m:sSub>
                      <m:sSubPr>
                        <m:ctrlPr>
                          <a:rPr lang="ru-RU" sz="24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4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4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400" kern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 т.к. она имеет наименьшую процентную ошибку прогноза.</a:t>
                </a:r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CE0117-E4E0-6C1F-25D1-D12694FE5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0" y="5097023"/>
                <a:ext cx="9144000" cy="1141146"/>
              </a:xfrm>
              <a:prstGeom prst="rect">
                <a:avLst/>
              </a:prstGeom>
              <a:blipFill>
                <a:blip r:embed="rId3"/>
                <a:stretch>
                  <a:fillRect l="-1000" b="-112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C4F8FB5-B98A-C75A-09A6-8564DDD453A6}"/>
              </a:ext>
            </a:extLst>
          </p:cNvPr>
          <p:cNvSpPr txBox="1"/>
          <p:nvPr/>
        </p:nvSpPr>
        <p:spPr>
          <a:xfrm>
            <a:off x="2957019" y="2185368"/>
            <a:ext cx="1173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После проведения эконометрического исследования мы получили следующие модели: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EA3933A-7000-3534-5547-76EA30CE0D6B}"/>
                  </a:ext>
                </a:extLst>
              </p:cNvPr>
              <p:cNvSpPr txBox="1"/>
              <p:nvPr/>
            </p:nvSpPr>
            <p:spPr>
              <a:xfrm>
                <a:off x="571500" y="7068049"/>
                <a:ext cx="17145000" cy="24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ru-RU" sz="2400" kern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Интерпретация модели:</a:t>
                </a:r>
              </a:p>
              <a:p>
                <a:pPr marL="342900" lvl="0" indent="-342900" algn="just">
                  <a:lnSpc>
                    <a:spcPct val="150000"/>
                  </a:lnSpc>
                  <a:spcAft>
                    <a:spcPts val="800"/>
                  </a:spcAft>
                  <a:buFont typeface="Symbol" panose="05050102010706020507" pitchFamily="18" charset="2"/>
                  <a:buChar char=""/>
                </a:pPr>
                <a:r>
                  <a:rPr lang="ru-RU" sz="2400" kern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свободный член уравнения не может быть проинтерпретирован в условиях данной задачи;</a:t>
                </a:r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 algn="just">
                  <a:lnSpc>
                    <a:spcPct val="150000"/>
                  </a:lnSpc>
                  <a:spcAft>
                    <a:spcPts val="800"/>
                  </a:spcAft>
                  <a:buFont typeface="Symbol" panose="05050102010706020507" pitchFamily="18" charset="2"/>
                  <a:buChar char=""/>
                </a:pPr>
                <a:r>
                  <a:rPr lang="ru-RU" sz="2400" kern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оборот розничной торговли зависит от </a:t>
                </a:r>
                <a:r>
                  <a:rPr lang="ru-RU" sz="2400" kern="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среднеденежных</a:t>
                </a:r>
                <a:r>
                  <a:rPr lang="ru-RU" sz="2400" kern="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доходов на душу населения. При росте </a:t>
                </a:r>
                <a:r>
                  <a:rPr lang="ru-RU" sz="2400" kern="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среднеденежных</a:t>
                </a:r>
                <a:r>
                  <a:rPr lang="ru-RU" sz="2400" kern="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доходов на душу населения на единицу, оборот розничной торговли вырастет на </a:t>
                </a:r>
                <a14:m>
                  <m:oMath xmlns:m="http://schemas.openxmlformats.org/officeDocument/2006/math">
                    <m:r>
                      <a:rPr lang="ru-RU" sz="2400" b="0" i="1" kern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4,0</m:t>
                    </m:r>
                  </m:oMath>
                </a14:m>
                <a:r>
                  <a:rPr lang="ru-RU" sz="2400" kern="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млн. руб.</a:t>
                </a:r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EA3933A-7000-3534-5547-76EA30CE0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" y="7068049"/>
                <a:ext cx="17145000" cy="2454326"/>
              </a:xfrm>
              <a:prstGeom prst="rect">
                <a:avLst/>
              </a:prstGeom>
              <a:blipFill>
                <a:blip r:embed="rId4"/>
                <a:stretch>
                  <a:fillRect l="-569" r="-533" b="-44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4396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C77F905-1325-BD8C-7302-5FB13BB38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178984"/>
            <a:ext cx="9982201" cy="798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580EDA-3CB3-F6A2-4136-BD82F9A3C3AD}"/>
              </a:ext>
            </a:extLst>
          </p:cNvPr>
          <p:cNvSpPr txBox="1"/>
          <p:nvPr/>
        </p:nvSpPr>
        <p:spPr>
          <a:xfrm>
            <a:off x="3429000" y="419100"/>
            <a:ext cx="9982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Использования эконометрической модели для прогнозирования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6AEC22D-BDFF-CD19-B01C-73BEC2EEB2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391"/>
          <a:stretch/>
        </p:blipFill>
        <p:spPr>
          <a:xfrm>
            <a:off x="5867400" y="3779132"/>
            <a:ext cx="8184270" cy="3818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9763BA-C629-2F54-8AF5-DFF131BEE02E}"/>
              </a:ext>
            </a:extLst>
          </p:cNvPr>
          <p:cNvSpPr txBox="1"/>
          <p:nvPr/>
        </p:nvSpPr>
        <p:spPr>
          <a:xfrm>
            <a:off x="2209800" y="1988910"/>
            <a:ext cx="1348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	Показатель оборота розничной торговли на душу населения (руб./год), согласно полученной модели, рассчитывается по одному показателю – среднедушевые денежные доходы населения. </a:t>
            </a:r>
          </a:p>
          <a:p>
            <a:pPr algn="just"/>
            <a:r>
              <a:rPr lang="ru-RU" sz="2400" dirty="0"/>
              <a:t>	Введите его значение, чтобы получить расчетное значение искомого показателя.</a:t>
            </a:r>
          </a:p>
        </p:txBody>
      </p:sp>
    </p:spTree>
    <p:extLst>
      <p:ext uri="{BB962C8B-B14F-4D97-AF65-F5344CB8AC3E}">
        <p14:creationId xmlns:p14="http://schemas.microsoft.com/office/powerpoint/2010/main" val="311600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369000" y="3325283"/>
            <a:ext cx="888444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2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5E996F-8799-BCFE-B4D2-7247DC738D2D}"/>
              </a:ext>
            </a:extLst>
          </p:cNvPr>
          <p:cNvSpPr txBox="1"/>
          <p:nvPr/>
        </p:nvSpPr>
        <p:spPr>
          <a:xfrm>
            <a:off x="3886200" y="359996"/>
            <a:ext cx="91744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результатов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0DB6B0-6AD2-CB60-7B7F-05A17C5FA9BA}"/>
                  </a:ext>
                </a:extLst>
              </p:cNvPr>
              <p:cNvSpPr txBox="1"/>
              <p:nvPr/>
            </p:nvSpPr>
            <p:spPr>
              <a:xfrm>
                <a:off x="2057400" y="1527247"/>
                <a:ext cx="9174480" cy="7956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ru-RU" sz="2400" kern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Были рассмотрены 83 субъекта РФ. </a:t>
                </a:r>
              </a:p>
              <a:p>
                <a:pPr indent="450215"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ru-RU" sz="2400" kern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В ходе работы был выбран показатель - оборот розничной торговли на душу населения и определены факторы, влияющие на него.</a:t>
                </a:r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49580"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ru-RU" sz="2400" kern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Проведя ряд исследований и тестов, построив несколько экономических моделей, анализируя которые была выбрана модель для прогнозирования значения оборота розничной торговли в условиях санкционных ограничений: </a:t>
                </a:r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49580"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ru-RU" sz="2400" kern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4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  <m:r>
                      <a:rPr lang="ru-RU" sz="24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=57942,6+4,0</m:t>
                    </m:r>
                    <m:sSub>
                      <m:sSubPr>
                        <m:ctrlPr>
                          <a:rPr lang="ru-RU" sz="24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4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4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Результатом проектной работы является: </a:t>
                </a:r>
              </a:p>
              <a:p>
                <a:pPr marL="342900" lvl="0" indent="-342900">
                  <a:lnSpc>
                    <a:spcPct val="107000"/>
                  </a:lnSpc>
                  <a:buFont typeface="Symbol" panose="05050102010706020507" pitchFamily="18" charset="2"/>
                  <a:buChar char=""/>
                </a:pPr>
                <a:r>
                  <a:rPr lang="ru-RU" sz="2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Эконометрическое исследование</a:t>
                </a:r>
              </a:p>
              <a:p>
                <a:pPr marL="342900" lvl="0" indent="-342900">
                  <a:lnSpc>
                    <a:spcPct val="107000"/>
                  </a:lnSpc>
                  <a:spcAft>
                    <a:spcPts val="800"/>
                  </a:spcAft>
                  <a:buFont typeface="Symbol" panose="05050102010706020507" pitchFamily="18" charset="2"/>
                  <a:buChar char=""/>
                </a:pPr>
                <a:r>
                  <a:rPr lang="ru-RU" sz="2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Сайт </a:t>
                </a:r>
              </a:p>
              <a:p>
                <a:pPr indent="449580" algn="just">
                  <a:lnSpc>
                    <a:spcPct val="150000"/>
                  </a:lnSpc>
                  <a:spcAft>
                    <a:spcPts val="800"/>
                  </a:spcAft>
                </a:pPr>
                <a:endParaRPr lang="ru-RU" sz="2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0DB6B0-6AD2-CB60-7B7F-05A17C5FA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1527247"/>
                <a:ext cx="9174480" cy="7956665"/>
              </a:xfrm>
              <a:prstGeom prst="rect">
                <a:avLst/>
              </a:prstGeom>
              <a:blipFill>
                <a:blip r:embed="rId2"/>
                <a:stretch>
                  <a:fillRect l="-1063" r="-9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4E8D61D-DB51-C3D1-D566-D6B69E354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1889" y="571500"/>
            <a:ext cx="4206822" cy="556089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B4C40A8-DAC5-8480-D003-1D4224425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600" y="5904784"/>
            <a:ext cx="7119089" cy="421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39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27A45CC-5C12-EA49-F515-E92548A3BC29}"/>
              </a:ext>
            </a:extLst>
          </p:cNvPr>
          <p:cNvSpPr txBox="1"/>
          <p:nvPr/>
        </p:nvSpPr>
        <p:spPr>
          <a:xfrm>
            <a:off x="7010400" y="709151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altLang="ru-RU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Распределение ролей</a:t>
            </a:r>
            <a:endParaRPr lang="ru-RU" sz="2400" b="1" dirty="0"/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DFB77628-E6B4-C823-ED17-B150CDB050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038872"/>
              </p:ext>
            </p:extLst>
          </p:nvPr>
        </p:nvGraphicFramePr>
        <p:xfrm>
          <a:off x="3276600" y="1866900"/>
          <a:ext cx="12458700" cy="6879430"/>
        </p:xfrm>
        <a:graphic>
          <a:graphicData uri="http://schemas.openxmlformats.org/drawingml/2006/table">
            <a:tbl>
              <a:tblPr firstRow="1" firstCol="1" bandRow="1"/>
              <a:tblGrid>
                <a:gridCol w="3716244">
                  <a:extLst>
                    <a:ext uri="{9D8B030D-6E8A-4147-A177-3AD203B41FA5}">
                      <a16:colId xmlns:a16="http://schemas.microsoft.com/office/drawing/2014/main" val="636880655"/>
                    </a:ext>
                  </a:extLst>
                </a:gridCol>
                <a:gridCol w="8742456">
                  <a:extLst>
                    <a:ext uri="{9D8B030D-6E8A-4147-A177-3AD203B41FA5}">
                      <a16:colId xmlns:a16="http://schemas.microsoft.com/office/drawing/2014/main" val="969320349"/>
                    </a:ext>
                  </a:extLst>
                </a:gridCol>
              </a:tblGrid>
              <a:tr h="4660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ФИО</a:t>
                      </a:r>
                      <a:endParaRPr lang="ru-RU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Роль в команде</a:t>
                      </a:r>
                      <a:endParaRPr lang="ru-RU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3855355"/>
                  </a:ext>
                </a:extLst>
              </a:tr>
              <a:tr h="14539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Бобина Т.С.</a:t>
                      </a:r>
                      <a:endParaRPr lang="ru-RU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Руководитель команды, сбор данных, расчетно-аналитическая работа, разработка модуля </a:t>
                      </a:r>
                      <a:r>
                        <a:rPr lang="ru-RU" sz="2400" kern="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иформационно</a:t>
                      </a:r>
                      <a:r>
                        <a:rPr lang="ru-RU" sz="2400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-аналитической системы, оформление отчета и презентации, защита</a:t>
                      </a:r>
                      <a:endParaRPr lang="ru-RU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0488773"/>
                  </a:ext>
                </a:extLst>
              </a:tr>
              <a:tr h="123985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Ходжигорова К.Б.</a:t>
                      </a:r>
                      <a:endParaRPr lang="ru-RU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Сбор данных, расчетно-аналитическая работа, разработка модуля </a:t>
                      </a:r>
                      <a:r>
                        <a:rPr lang="ru-RU" sz="2400" kern="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иформационно</a:t>
                      </a:r>
                      <a:r>
                        <a:rPr lang="ru-RU" sz="2400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-аналитической системы, оформление отчета, защита</a:t>
                      </a:r>
                      <a:endParaRPr lang="ru-RU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6759821"/>
                  </a:ext>
                </a:extLst>
              </a:tr>
              <a:tr h="123985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Челышев М.С.</a:t>
                      </a:r>
                      <a:endParaRPr lang="ru-RU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Сбор данных, расчетно-аналитическая работа, разработка модуля </a:t>
                      </a:r>
                      <a:r>
                        <a:rPr lang="ru-RU" sz="2400" kern="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иформационно</a:t>
                      </a:r>
                      <a:r>
                        <a:rPr lang="ru-RU" sz="2400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-аналитической системы, оформление отчета и презентации, защита</a:t>
                      </a:r>
                      <a:endParaRPr lang="ru-RU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6192756"/>
                  </a:ext>
                </a:extLst>
              </a:tr>
              <a:tr h="123985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Шилкин С.В.</a:t>
                      </a:r>
                      <a:endParaRPr lang="ru-RU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Сбор данных, расчетно-аналитическая работа, разработка модуля </a:t>
                      </a:r>
                      <a:r>
                        <a:rPr lang="ru-RU" sz="2400" kern="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иформационно</a:t>
                      </a:r>
                      <a:r>
                        <a:rPr lang="ru-RU" sz="2400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-аналитической системы, оформление отчета, защита</a:t>
                      </a:r>
                      <a:endParaRPr lang="ru-RU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355158"/>
                  </a:ext>
                </a:extLst>
              </a:tr>
              <a:tr h="123985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Энверова А.</a:t>
                      </a:r>
                      <a:endParaRPr lang="ru-RU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Сбор данных, расчетно-аналитическая работа, разработка модуля </a:t>
                      </a:r>
                      <a:r>
                        <a:rPr lang="ru-RU" sz="2400" kern="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иформационно</a:t>
                      </a:r>
                      <a:r>
                        <a:rPr lang="ru-RU" sz="2400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-аналитической системы, оформление презентации, защита</a:t>
                      </a:r>
                      <a:endParaRPr lang="ru-RU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33214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7701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761260" y="4310414"/>
            <a:ext cx="3936111" cy="4107895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-184941"/>
            <a:ext cx="9525" cy="12236543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248383" y="3080735"/>
            <a:ext cx="1989186" cy="122967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612299" y="2789377"/>
            <a:ext cx="798172" cy="1229678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010400" y="4851480"/>
            <a:ext cx="11734800" cy="3770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Работу выполнили студенты группы ПМИ 3-1:</a:t>
            </a:r>
          </a:p>
          <a:p>
            <a:pPr marL="457200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ru-RU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Бобина Т.С.</a:t>
            </a:r>
          </a:p>
          <a:p>
            <a:pPr marL="457200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ru-RU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Ходжигорова</a:t>
            </a:r>
            <a:r>
              <a:rPr lang="ru-RU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К.Б.</a:t>
            </a:r>
          </a:p>
          <a:p>
            <a:pPr marL="457200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ru-RU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Челышев М.С.</a:t>
            </a:r>
          </a:p>
          <a:p>
            <a:pPr marL="457200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ru-RU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Шилкин</a:t>
            </a:r>
            <a:r>
              <a:rPr lang="ru-RU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С.В.</a:t>
            </a:r>
          </a:p>
          <a:p>
            <a:pPr marL="457200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ru-RU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Энверова</a:t>
            </a:r>
            <a:r>
              <a:rPr lang="ru-RU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А.</a:t>
            </a:r>
          </a:p>
          <a:p>
            <a:pPr>
              <a:lnSpc>
                <a:spcPts val="4200"/>
              </a:lnSpc>
            </a:pP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Руководители проекта: Писарева О.М., Крамаренко И.В.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181600" y="423244"/>
            <a:ext cx="6887041" cy="2988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СТВЕННЫЙ УНИВЕРСИТЕТ УПРАВЛЕНИЯ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E08756-A61B-8BC1-1D08-F27A810A6F55}"/>
              </a:ext>
            </a:extLst>
          </p:cNvPr>
          <p:cNvSpPr txBox="1"/>
          <p:nvPr/>
        </p:nvSpPr>
        <p:spPr>
          <a:xfrm>
            <a:off x="7837842" y="9258300"/>
            <a:ext cx="18229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Москва</a:t>
            </a:r>
          </a:p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DBA04E-9C97-C267-C8AA-63B7F8824F05}"/>
              </a:ext>
            </a:extLst>
          </p:cNvPr>
          <p:cNvSpPr txBox="1"/>
          <p:nvPr/>
        </p:nvSpPr>
        <p:spPr>
          <a:xfrm>
            <a:off x="881447" y="1099946"/>
            <a:ext cx="162306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МОДУЛЯ ИФОРМАЦИОННО-АНАЛИТИЧЕСКОЙ СИСТЕМЫ ДЛЯ РЕАЛИЗАЦИИ ЭКОНОМЕТРИЧЕСКОЙ МОДЕЛИ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 с применением методов и моделей эконометрики влияния санкционных ограничений на динамику товарных ресурсов в розничной торговле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339910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43B370FF-120E-61C4-12BA-400D3011B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464" y="8325223"/>
            <a:ext cx="4488032" cy="281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6"/>
          <p:cNvGrpSpPr/>
          <p:nvPr/>
        </p:nvGrpSpPr>
        <p:grpSpPr>
          <a:xfrm>
            <a:off x="-4734326" y="-219562"/>
            <a:ext cx="10730936" cy="10726124"/>
            <a:chOff x="0" y="0"/>
            <a:chExt cx="14307915" cy="14301499"/>
          </a:xfrm>
        </p:grpSpPr>
        <p:sp>
          <p:nvSpPr>
            <p:cNvPr id="7" name="AutoShape 7"/>
            <p:cNvSpPr/>
            <p:nvPr/>
          </p:nvSpPr>
          <p:spPr>
            <a:xfrm rot="5400000">
              <a:off x="7154021" y="-5513220"/>
              <a:ext cx="12704" cy="14295083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8" name="AutoShape 8"/>
            <p:cNvSpPr/>
            <p:nvPr/>
          </p:nvSpPr>
          <p:spPr>
            <a:xfrm rot="5400000">
              <a:off x="7150749" y="4109141"/>
              <a:ext cx="12832" cy="1430149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9" name="AutoShape 9"/>
            <p:cNvSpPr/>
            <p:nvPr/>
          </p:nvSpPr>
          <p:spPr>
            <a:xfrm rot="5400000">
              <a:off x="7150749" y="2715310"/>
              <a:ext cx="12832" cy="1430149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0" name="AutoShape 10"/>
            <p:cNvSpPr/>
            <p:nvPr/>
          </p:nvSpPr>
          <p:spPr>
            <a:xfrm rot="5400000">
              <a:off x="7150749" y="1321479"/>
              <a:ext cx="12832" cy="1430149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1" name="AutoShape 11"/>
            <p:cNvSpPr/>
            <p:nvPr/>
          </p:nvSpPr>
          <p:spPr>
            <a:xfrm rot="5400000">
              <a:off x="7150749" y="-72352"/>
              <a:ext cx="12832" cy="1430149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2" name="AutoShape 12"/>
            <p:cNvSpPr/>
            <p:nvPr/>
          </p:nvSpPr>
          <p:spPr>
            <a:xfrm rot="5400000">
              <a:off x="7150749" y="-1466183"/>
              <a:ext cx="12832" cy="1430149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3" name="AutoShape 13"/>
            <p:cNvSpPr/>
            <p:nvPr/>
          </p:nvSpPr>
          <p:spPr>
            <a:xfrm rot="5400000">
              <a:off x="7150749" y="-4253845"/>
              <a:ext cx="12832" cy="1430149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4" name="AutoShape 14"/>
            <p:cNvSpPr/>
            <p:nvPr/>
          </p:nvSpPr>
          <p:spPr>
            <a:xfrm rot="5400000">
              <a:off x="7150749" y="-2860014"/>
              <a:ext cx="12832" cy="1430149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5" name="AutoShape 15"/>
            <p:cNvSpPr/>
            <p:nvPr/>
          </p:nvSpPr>
          <p:spPr>
            <a:xfrm>
              <a:off x="8573200" y="0"/>
              <a:ext cx="12832" cy="1430149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6" name="AutoShape 16"/>
            <p:cNvSpPr/>
            <p:nvPr/>
          </p:nvSpPr>
          <p:spPr>
            <a:xfrm>
              <a:off x="7144334" y="0"/>
              <a:ext cx="12832" cy="1430149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7" name="AutoShape 17"/>
            <p:cNvSpPr/>
            <p:nvPr/>
          </p:nvSpPr>
          <p:spPr>
            <a:xfrm>
              <a:off x="5715467" y="0"/>
              <a:ext cx="12832" cy="1430149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8" name="AutoShape 18"/>
            <p:cNvSpPr/>
            <p:nvPr/>
          </p:nvSpPr>
          <p:spPr>
            <a:xfrm>
              <a:off x="4286600" y="0"/>
              <a:ext cx="12832" cy="1430149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9" name="AutoShape 19"/>
            <p:cNvSpPr/>
            <p:nvPr/>
          </p:nvSpPr>
          <p:spPr>
            <a:xfrm>
              <a:off x="2857733" y="0"/>
              <a:ext cx="12832" cy="1430149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20" name="AutoShape 20"/>
            <p:cNvSpPr/>
            <p:nvPr/>
          </p:nvSpPr>
          <p:spPr>
            <a:xfrm>
              <a:off x="0" y="0"/>
              <a:ext cx="12832" cy="1430149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21" name="AutoShape 21"/>
            <p:cNvSpPr/>
            <p:nvPr/>
          </p:nvSpPr>
          <p:spPr>
            <a:xfrm>
              <a:off x="1428867" y="0"/>
              <a:ext cx="12832" cy="1430149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22" name="AutoShape 22"/>
            <p:cNvSpPr/>
            <p:nvPr/>
          </p:nvSpPr>
          <p:spPr>
            <a:xfrm rot="5400000">
              <a:off x="7150749" y="5502972"/>
              <a:ext cx="12832" cy="1430149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23" name="AutoShape 23"/>
            <p:cNvSpPr/>
            <p:nvPr/>
          </p:nvSpPr>
          <p:spPr>
            <a:xfrm>
              <a:off x="10002067" y="0"/>
              <a:ext cx="12832" cy="1430149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24" name="AutoShape 24"/>
            <p:cNvSpPr/>
            <p:nvPr/>
          </p:nvSpPr>
          <p:spPr>
            <a:xfrm>
              <a:off x="14288667" y="0"/>
              <a:ext cx="12832" cy="1430149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25" name="AutoShape 25"/>
            <p:cNvSpPr/>
            <p:nvPr/>
          </p:nvSpPr>
          <p:spPr>
            <a:xfrm>
              <a:off x="11430934" y="0"/>
              <a:ext cx="12832" cy="1430149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26" name="AutoShape 26"/>
            <p:cNvSpPr/>
            <p:nvPr/>
          </p:nvSpPr>
          <p:spPr>
            <a:xfrm>
              <a:off x="12859801" y="0"/>
              <a:ext cx="12832" cy="14301499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849034" y="3947844"/>
            <a:ext cx="2406822" cy="3182095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713797" y="7338365"/>
            <a:ext cx="1486492" cy="2316065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58490" y="1056175"/>
            <a:ext cx="2636815" cy="204712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6403B2C-9DBE-60BC-31AA-A13547982082}"/>
              </a:ext>
            </a:extLst>
          </p:cNvPr>
          <p:cNvSpPr txBox="1"/>
          <p:nvPr/>
        </p:nvSpPr>
        <p:spPr>
          <a:xfrm>
            <a:off x="3352800" y="259785"/>
            <a:ext cx="12833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Заинтересованные стороны проекта и их описание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87A72ED-9AD5-2363-E410-249192AC0BB8}"/>
              </a:ext>
            </a:extLst>
          </p:cNvPr>
          <p:cNvSpPr/>
          <p:nvPr/>
        </p:nvSpPr>
        <p:spPr>
          <a:xfrm>
            <a:off x="14020800" y="2078632"/>
            <a:ext cx="3085704" cy="1130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DAD1F22-0E51-5B6F-C3B5-D1FE60A8B67A}"/>
              </a:ext>
            </a:extLst>
          </p:cNvPr>
          <p:cNvSpPr/>
          <p:nvPr/>
        </p:nvSpPr>
        <p:spPr>
          <a:xfrm>
            <a:off x="14020800" y="4397633"/>
            <a:ext cx="3085704" cy="1130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810C289-9A54-53A5-5C5B-DF2BD508AE4D}"/>
              </a:ext>
            </a:extLst>
          </p:cNvPr>
          <p:cNvSpPr/>
          <p:nvPr/>
        </p:nvSpPr>
        <p:spPr>
          <a:xfrm>
            <a:off x="14020800" y="6609673"/>
            <a:ext cx="3085704" cy="1130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1220614-913D-A2C1-CC73-30DFC1E197D4}"/>
              </a:ext>
            </a:extLst>
          </p:cNvPr>
          <p:cNvSpPr/>
          <p:nvPr/>
        </p:nvSpPr>
        <p:spPr>
          <a:xfrm>
            <a:off x="13935049" y="8732731"/>
            <a:ext cx="3388023" cy="1085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D1424C-388C-90D5-3EFB-6207BDA77FC3}"/>
              </a:ext>
            </a:extLst>
          </p:cNvPr>
          <p:cNvSpPr txBox="1"/>
          <p:nvPr/>
        </p:nvSpPr>
        <p:spPr>
          <a:xfrm>
            <a:off x="14097000" y="2228629"/>
            <a:ext cx="3085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Аналитические центры в РФ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ED59D4-E8A6-D5E3-0CFB-9955A6817196}"/>
              </a:ext>
            </a:extLst>
          </p:cNvPr>
          <p:cNvSpPr txBox="1"/>
          <p:nvPr/>
        </p:nvSpPr>
        <p:spPr>
          <a:xfrm>
            <a:off x="14273064" y="4683064"/>
            <a:ext cx="2581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Команда проекта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960491-3179-61A0-2AB3-FC5AB2DCAC64}"/>
              </a:ext>
            </a:extLst>
          </p:cNvPr>
          <p:cNvSpPr txBox="1"/>
          <p:nvPr/>
        </p:nvSpPr>
        <p:spPr>
          <a:xfrm>
            <a:off x="14347014" y="6944336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Население РФ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9FEA80-318C-3A5C-154E-FB5D2A65EF21}"/>
              </a:ext>
            </a:extLst>
          </p:cNvPr>
          <p:cNvSpPr txBox="1"/>
          <p:nvPr/>
        </p:nvSpPr>
        <p:spPr>
          <a:xfrm>
            <a:off x="13826764" y="8850418"/>
            <a:ext cx="3604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Органы государственного управления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039AC7D-00A7-8F5B-BCFC-70C840FC3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01" y="1439385"/>
            <a:ext cx="4479391" cy="223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AC810406-070F-9725-AC47-9E69B55CA7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8164" y="3676448"/>
            <a:ext cx="4479391" cy="2590713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91DF8EBF-9750-A2F0-98CD-F4BA32DB88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54449" y="6256623"/>
            <a:ext cx="4479391" cy="2298755"/>
          </a:xfrm>
          <a:prstGeom prst="rect">
            <a:avLst/>
          </a:prstGeom>
        </p:spPr>
      </p:pic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F2C8A6DC-4C59-888B-BF80-B13233B8781F}"/>
              </a:ext>
            </a:extLst>
          </p:cNvPr>
          <p:cNvCxnSpPr>
            <a:stCxn id="4098" idx="3"/>
            <a:endCxn id="2" idx="1"/>
          </p:cNvCxnSpPr>
          <p:nvPr/>
        </p:nvCxnSpPr>
        <p:spPr>
          <a:xfrm>
            <a:off x="12291392" y="2557917"/>
            <a:ext cx="1729408" cy="86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715BE968-57FE-1454-6FE7-9493C67CDF94}"/>
              </a:ext>
            </a:extLst>
          </p:cNvPr>
          <p:cNvCxnSpPr>
            <a:stCxn id="37" idx="3"/>
            <a:endCxn id="3" idx="1"/>
          </p:cNvCxnSpPr>
          <p:nvPr/>
        </p:nvCxnSpPr>
        <p:spPr>
          <a:xfrm flipV="1">
            <a:off x="12267555" y="4963130"/>
            <a:ext cx="1753245" cy="8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2903D4C4-9414-3DC2-A82F-B8B0F9A6925E}"/>
              </a:ext>
            </a:extLst>
          </p:cNvPr>
          <p:cNvCxnSpPr>
            <a:stCxn id="39" idx="3"/>
            <a:endCxn id="4" idx="1"/>
          </p:cNvCxnSpPr>
          <p:nvPr/>
        </p:nvCxnSpPr>
        <p:spPr>
          <a:xfrm flipV="1">
            <a:off x="12233840" y="7175170"/>
            <a:ext cx="1786960" cy="230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ECB3CF7C-5B6C-C1C9-CAB3-9F90645CD211}"/>
              </a:ext>
            </a:extLst>
          </p:cNvPr>
          <p:cNvCxnSpPr>
            <a:cxnSpLocks/>
            <a:stCxn id="4100" idx="3"/>
          </p:cNvCxnSpPr>
          <p:nvPr/>
        </p:nvCxnSpPr>
        <p:spPr>
          <a:xfrm flipV="1">
            <a:off x="12256496" y="9265916"/>
            <a:ext cx="1678553" cy="464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37E9A1-45EE-2E32-5CED-144E96398B6C}"/>
              </a:ext>
            </a:extLst>
          </p:cNvPr>
          <p:cNvSpPr txBox="1"/>
          <p:nvPr/>
        </p:nvSpPr>
        <p:spPr>
          <a:xfrm>
            <a:off x="5029200" y="1500922"/>
            <a:ext cx="102648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/>
              <a:t>Проблемы заинтересованных сторон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05C89B1-CAC2-B0F4-C55D-DB759F672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9966" y="6896100"/>
            <a:ext cx="4860324" cy="359664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0472A97-639E-0321-1908-C7ACE5FCC2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87" t="17539" r="20445" b="1971"/>
          <a:stretch/>
        </p:blipFill>
        <p:spPr>
          <a:xfrm>
            <a:off x="2049162" y="2827819"/>
            <a:ext cx="13335000" cy="4631361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71F0156-6280-D03D-57DF-991943CD8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5800" y="1928350"/>
            <a:ext cx="1798938" cy="179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BFD08DD9-5B16-EAC3-6C0F-F1E2F6AEC437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8918780" y="2203878"/>
            <a:ext cx="5644024" cy="3582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1D7900BE-5D91-62AE-4BD2-37822DC0E645}"/>
              </a:ext>
            </a:extLst>
          </p:cNvPr>
          <p:cNvCxnSpPr>
            <a:cxnSpLocks/>
            <a:stCxn id="2" idx="2"/>
            <a:endCxn id="7" idx="0"/>
          </p:cNvCxnSpPr>
          <p:nvPr/>
        </p:nvCxnSpPr>
        <p:spPr>
          <a:xfrm flipH="1">
            <a:off x="4381500" y="2203878"/>
            <a:ext cx="4537280" cy="3582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1217E2B-470E-F3C9-5F44-9C6002EE669C}"/>
              </a:ext>
            </a:extLst>
          </p:cNvPr>
          <p:cNvSpPr/>
          <p:nvPr/>
        </p:nvSpPr>
        <p:spPr>
          <a:xfrm>
            <a:off x="7226710" y="973393"/>
            <a:ext cx="3384140" cy="1230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001F083-64A7-F290-DBD8-6D0985ABBC65}"/>
              </a:ext>
            </a:extLst>
          </p:cNvPr>
          <p:cNvSpPr/>
          <p:nvPr/>
        </p:nvSpPr>
        <p:spPr>
          <a:xfrm>
            <a:off x="533400" y="3086100"/>
            <a:ext cx="3581400" cy="990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1A7948A-0E9F-F891-C15A-3777EB907D7A}"/>
              </a:ext>
            </a:extLst>
          </p:cNvPr>
          <p:cNvSpPr/>
          <p:nvPr/>
        </p:nvSpPr>
        <p:spPr>
          <a:xfrm>
            <a:off x="5029200" y="3086100"/>
            <a:ext cx="3581400" cy="990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51C4B89-0A4D-D5E2-BF53-D8A2F59A04FA}"/>
              </a:ext>
            </a:extLst>
          </p:cNvPr>
          <p:cNvSpPr/>
          <p:nvPr/>
        </p:nvSpPr>
        <p:spPr>
          <a:xfrm>
            <a:off x="9677402" y="3099619"/>
            <a:ext cx="3581400" cy="990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42009C4-3AC2-A018-C517-885CD8FCE1BA}"/>
              </a:ext>
            </a:extLst>
          </p:cNvPr>
          <p:cNvSpPr/>
          <p:nvPr/>
        </p:nvSpPr>
        <p:spPr>
          <a:xfrm>
            <a:off x="14405490" y="3086100"/>
            <a:ext cx="3581400" cy="990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E617F42-B2FD-ABDD-000D-603D6B3746E6}"/>
              </a:ext>
            </a:extLst>
          </p:cNvPr>
          <p:cNvSpPr/>
          <p:nvPr/>
        </p:nvSpPr>
        <p:spPr>
          <a:xfrm>
            <a:off x="2590800" y="5786285"/>
            <a:ext cx="3581400" cy="990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581AEE3-585A-317E-BE36-822221DD2D1E}"/>
              </a:ext>
            </a:extLst>
          </p:cNvPr>
          <p:cNvSpPr/>
          <p:nvPr/>
        </p:nvSpPr>
        <p:spPr>
          <a:xfrm>
            <a:off x="7543800" y="5829300"/>
            <a:ext cx="3581400" cy="990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2C5A1E6-C055-0362-0D8C-1B2613E114DD}"/>
              </a:ext>
            </a:extLst>
          </p:cNvPr>
          <p:cNvSpPr/>
          <p:nvPr/>
        </p:nvSpPr>
        <p:spPr>
          <a:xfrm>
            <a:off x="12772104" y="5786285"/>
            <a:ext cx="3581400" cy="990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2982F2-CF8D-009C-E05A-1EB595BB8E3E}"/>
              </a:ext>
            </a:extLst>
          </p:cNvPr>
          <p:cNvSpPr txBox="1"/>
          <p:nvPr/>
        </p:nvSpPr>
        <p:spPr>
          <a:xfrm>
            <a:off x="7543800" y="1301102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Главная страница</a:t>
            </a: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D78EC79F-64DD-2118-AB24-3011076E7559}"/>
              </a:ext>
            </a:extLst>
          </p:cNvPr>
          <p:cNvCxnSpPr/>
          <p:nvPr/>
        </p:nvCxnSpPr>
        <p:spPr>
          <a:xfrm flipH="1">
            <a:off x="5987845" y="2552700"/>
            <a:ext cx="31955" cy="13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E3A1EF57-1FEF-8216-E23E-AC13BEC5968C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 flipH="1">
            <a:off x="6819900" y="2203878"/>
            <a:ext cx="2098880" cy="882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02FB712E-DD03-7CE1-A939-3FD2D50C5A14}"/>
              </a:ext>
            </a:extLst>
          </p:cNvPr>
          <p:cNvCxnSpPr>
            <a:cxnSpLocks/>
            <a:stCxn id="2" idx="2"/>
            <a:endCxn id="5" idx="0"/>
          </p:cNvCxnSpPr>
          <p:nvPr/>
        </p:nvCxnSpPr>
        <p:spPr>
          <a:xfrm>
            <a:off x="8918780" y="2203878"/>
            <a:ext cx="2549322" cy="895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93065849-DB6F-229D-01E3-E134D6E40BA6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>
            <a:off x="8918780" y="2203878"/>
            <a:ext cx="7277410" cy="882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4C9DED41-EA6D-5876-41B9-1D9DE1878F03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flipH="1">
            <a:off x="2324100" y="2203878"/>
            <a:ext cx="6594680" cy="882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DC0638DD-5D09-8914-A74D-305037E59CBE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>
            <a:off x="8918780" y="2203878"/>
            <a:ext cx="415720" cy="3625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AA30021-33E6-6138-388F-252513BAF685}"/>
              </a:ext>
            </a:extLst>
          </p:cNvPr>
          <p:cNvSpPr txBox="1"/>
          <p:nvPr/>
        </p:nvSpPr>
        <p:spPr>
          <a:xfrm>
            <a:off x="554294" y="3158527"/>
            <a:ext cx="3539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Описание предметной области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6404E1-750A-9B2F-1BDF-8FE7F58CC1CE}"/>
              </a:ext>
            </a:extLst>
          </p:cNvPr>
          <p:cNvSpPr txBox="1"/>
          <p:nvPr/>
        </p:nvSpPr>
        <p:spPr>
          <a:xfrm>
            <a:off x="3081184" y="6075333"/>
            <a:ext cx="3229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Исходные данные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2F01C8-59D3-0F4D-CA0A-6036009256BC}"/>
              </a:ext>
            </a:extLst>
          </p:cNvPr>
          <p:cNvSpPr txBox="1"/>
          <p:nvPr/>
        </p:nvSpPr>
        <p:spPr>
          <a:xfrm>
            <a:off x="6229350" y="3389896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Анализ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B8031DE-91AD-00FC-3FA1-B80BAD80A266}"/>
              </a:ext>
            </a:extLst>
          </p:cNvPr>
          <p:cNvSpPr txBox="1"/>
          <p:nvPr/>
        </p:nvSpPr>
        <p:spPr>
          <a:xfrm>
            <a:off x="9886951" y="3380288"/>
            <a:ext cx="346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Описание результатов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79F55A-33E7-08AD-B29D-85C8409EF209}"/>
              </a:ext>
            </a:extLst>
          </p:cNvPr>
          <p:cNvSpPr txBox="1"/>
          <p:nvPr/>
        </p:nvSpPr>
        <p:spPr>
          <a:xfrm>
            <a:off x="15096204" y="3343192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Моделирование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845060F-5DB0-BC45-64D8-9DEC43CD9D74}"/>
              </a:ext>
            </a:extLst>
          </p:cNvPr>
          <p:cNvSpPr txBox="1"/>
          <p:nvPr/>
        </p:nvSpPr>
        <p:spPr>
          <a:xfrm>
            <a:off x="8305800" y="6061373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Определения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26A2F55-4C12-97EC-E59E-A8A96F469723}"/>
              </a:ext>
            </a:extLst>
          </p:cNvPr>
          <p:cNvSpPr txBox="1"/>
          <p:nvPr/>
        </p:nvSpPr>
        <p:spPr>
          <a:xfrm>
            <a:off x="12881492" y="5829300"/>
            <a:ext cx="33146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Ссылки на исходные данные</a:t>
            </a: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1294B204-747B-1A5D-07D4-6C15D9626D0E}"/>
              </a:ext>
            </a:extLst>
          </p:cNvPr>
          <p:cNvSpPr/>
          <p:nvPr/>
        </p:nvSpPr>
        <p:spPr>
          <a:xfrm>
            <a:off x="1143000" y="8191500"/>
            <a:ext cx="1447800" cy="1752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AA290E8B-5820-A0ED-9957-959C491E3353}"/>
              </a:ext>
            </a:extLst>
          </p:cNvPr>
          <p:cNvSpPr/>
          <p:nvPr/>
        </p:nvSpPr>
        <p:spPr>
          <a:xfrm>
            <a:off x="3081184" y="8191500"/>
            <a:ext cx="1447800" cy="1752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AF3E33D0-662D-709A-D390-762FE87963E3}"/>
              </a:ext>
            </a:extLst>
          </p:cNvPr>
          <p:cNvSpPr/>
          <p:nvPr/>
        </p:nvSpPr>
        <p:spPr>
          <a:xfrm>
            <a:off x="5032273" y="8175523"/>
            <a:ext cx="1447800" cy="1752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6CC65FA7-A44E-DBE4-CE24-4F9093AC5B81}"/>
              </a:ext>
            </a:extLst>
          </p:cNvPr>
          <p:cNvCxnSpPr>
            <a:stCxn id="7" idx="2"/>
            <a:endCxn id="40" idx="0"/>
          </p:cNvCxnSpPr>
          <p:nvPr/>
        </p:nvCxnSpPr>
        <p:spPr>
          <a:xfrm flipH="1">
            <a:off x="1866900" y="6776885"/>
            <a:ext cx="2514600" cy="1414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AFE154F0-8968-66EC-877C-B73948365C57}"/>
              </a:ext>
            </a:extLst>
          </p:cNvPr>
          <p:cNvCxnSpPr>
            <a:stCxn id="7" idx="2"/>
            <a:endCxn id="41" idx="0"/>
          </p:cNvCxnSpPr>
          <p:nvPr/>
        </p:nvCxnSpPr>
        <p:spPr>
          <a:xfrm flipH="1">
            <a:off x="3805084" y="6776885"/>
            <a:ext cx="576416" cy="1414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2F064A0E-88EF-D1DB-B9F0-70A2DA8AC5F9}"/>
              </a:ext>
            </a:extLst>
          </p:cNvPr>
          <p:cNvCxnSpPr>
            <a:stCxn id="7" idx="2"/>
            <a:endCxn id="42" idx="0"/>
          </p:cNvCxnSpPr>
          <p:nvPr/>
        </p:nvCxnSpPr>
        <p:spPr>
          <a:xfrm>
            <a:off x="4381500" y="6776885"/>
            <a:ext cx="1374673" cy="1398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1735EAD-4112-0733-AACF-6389A197F2D6}"/>
              </a:ext>
            </a:extLst>
          </p:cNvPr>
          <p:cNvSpPr txBox="1"/>
          <p:nvPr/>
        </p:nvSpPr>
        <p:spPr>
          <a:xfrm>
            <a:off x="1238250" y="8498361"/>
            <a:ext cx="1257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Данные за 2013 год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0341A28-29B1-0988-C83C-7556BF1480DA}"/>
              </a:ext>
            </a:extLst>
          </p:cNvPr>
          <p:cNvSpPr txBox="1"/>
          <p:nvPr/>
        </p:nvSpPr>
        <p:spPr>
          <a:xfrm>
            <a:off x="3095318" y="8526629"/>
            <a:ext cx="144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Данные за 2014 год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60725D3-3DCE-0468-7FE1-3FE7A9DF119A}"/>
              </a:ext>
            </a:extLst>
          </p:cNvPr>
          <p:cNvSpPr txBox="1"/>
          <p:nvPr/>
        </p:nvSpPr>
        <p:spPr>
          <a:xfrm>
            <a:off x="5029200" y="8526628"/>
            <a:ext cx="1324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Данные за 2015 год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A7A8C8-3A25-D790-75DD-C262570F87F5}"/>
              </a:ext>
            </a:extLst>
          </p:cNvPr>
          <p:cNvSpPr txBox="1"/>
          <p:nvPr/>
        </p:nvSpPr>
        <p:spPr>
          <a:xfrm>
            <a:off x="4361835" y="88242"/>
            <a:ext cx="12853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Концептуальная схема проектируемого сайта</a:t>
            </a:r>
          </a:p>
        </p:txBody>
      </p:sp>
    </p:spTree>
    <p:extLst>
      <p:ext uri="{BB962C8B-B14F-4D97-AF65-F5344CB8AC3E}">
        <p14:creationId xmlns:p14="http://schemas.microsoft.com/office/powerpoint/2010/main" val="224820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0188" y="1111542"/>
            <a:ext cx="7877499" cy="3002846"/>
            <a:chOff x="-151464" y="-2087752"/>
            <a:chExt cx="10503332" cy="4003796"/>
          </a:xfrm>
        </p:grpSpPr>
        <p:sp>
          <p:nvSpPr>
            <p:cNvPr id="3" name="TextBox 3"/>
            <p:cNvSpPr txBox="1"/>
            <p:nvPr/>
          </p:nvSpPr>
          <p:spPr>
            <a:xfrm>
              <a:off x="-151464" y="-2087752"/>
              <a:ext cx="10055587" cy="11285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ts val="72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96281" y="1013233"/>
              <a:ext cx="10055587" cy="9028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028222" y="-219562"/>
            <a:ext cx="10730936" cy="10726124"/>
            <a:chOff x="0" y="0"/>
            <a:chExt cx="14307915" cy="14301499"/>
          </a:xfrm>
        </p:grpSpPr>
        <p:sp>
          <p:nvSpPr>
            <p:cNvPr id="6" name="AutoShape 6"/>
            <p:cNvSpPr/>
            <p:nvPr/>
          </p:nvSpPr>
          <p:spPr>
            <a:xfrm rot="5400000">
              <a:off x="7154021" y="-5513220"/>
              <a:ext cx="12704" cy="14295083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7" name="AutoShape 7"/>
            <p:cNvSpPr/>
            <p:nvPr/>
          </p:nvSpPr>
          <p:spPr>
            <a:xfrm rot="5400000">
              <a:off x="7150749" y="4109141"/>
              <a:ext cx="12832" cy="1430149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8" name="AutoShape 8"/>
            <p:cNvSpPr/>
            <p:nvPr/>
          </p:nvSpPr>
          <p:spPr>
            <a:xfrm rot="5400000">
              <a:off x="7150749" y="2715310"/>
              <a:ext cx="12832" cy="1430149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9" name="AutoShape 9"/>
            <p:cNvSpPr/>
            <p:nvPr/>
          </p:nvSpPr>
          <p:spPr>
            <a:xfrm rot="5400000">
              <a:off x="7150749" y="1321479"/>
              <a:ext cx="12832" cy="1430149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0" name="AutoShape 10"/>
            <p:cNvSpPr/>
            <p:nvPr/>
          </p:nvSpPr>
          <p:spPr>
            <a:xfrm rot="5400000">
              <a:off x="7150749" y="-72352"/>
              <a:ext cx="12832" cy="1430149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1" name="AutoShape 11"/>
            <p:cNvSpPr/>
            <p:nvPr/>
          </p:nvSpPr>
          <p:spPr>
            <a:xfrm rot="5400000">
              <a:off x="7150749" y="-1466183"/>
              <a:ext cx="12832" cy="1430149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2" name="AutoShape 12"/>
            <p:cNvSpPr/>
            <p:nvPr/>
          </p:nvSpPr>
          <p:spPr>
            <a:xfrm rot="5400000">
              <a:off x="7150749" y="-4253845"/>
              <a:ext cx="12832" cy="1430149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3" name="AutoShape 13"/>
            <p:cNvSpPr/>
            <p:nvPr/>
          </p:nvSpPr>
          <p:spPr>
            <a:xfrm rot="5400000">
              <a:off x="7150749" y="-2860014"/>
              <a:ext cx="12832" cy="1430149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4" name="AutoShape 14"/>
            <p:cNvSpPr/>
            <p:nvPr/>
          </p:nvSpPr>
          <p:spPr>
            <a:xfrm>
              <a:off x="8573200" y="0"/>
              <a:ext cx="12832" cy="1430149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5" name="AutoShape 15"/>
            <p:cNvSpPr/>
            <p:nvPr/>
          </p:nvSpPr>
          <p:spPr>
            <a:xfrm>
              <a:off x="7144334" y="0"/>
              <a:ext cx="12832" cy="1430149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6" name="AutoShape 16"/>
            <p:cNvSpPr/>
            <p:nvPr/>
          </p:nvSpPr>
          <p:spPr>
            <a:xfrm>
              <a:off x="5715467" y="0"/>
              <a:ext cx="12832" cy="1430149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7" name="AutoShape 17"/>
            <p:cNvSpPr/>
            <p:nvPr/>
          </p:nvSpPr>
          <p:spPr>
            <a:xfrm>
              <a:off x="4286600" y="0"/>
              <a:ext cx="12832" cy="1430149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8" name="AutoShape 18"/>
            <p:cNvSpPr/>
            <p:nvPr/>
          </p:nvSpPr>
          <p:spPr>
            <a:xfrm>
              <a:off x="2857733" y="0"/>
              <a:ext cx="12832" cy="1430149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9" name="AutoShape 19"/>
            <p:cNvSpPr/>
            <p:nvPr/>
          </p:nvSpPr>
          <p:spPr>
            <a:xfrm>
              <a:off x="0" y="0"/>
              <a:ext cx="12832" cy="1430149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20" name="AutoShape 20"/>
            <p:cNvSpPr/>
            <p:nvPr/>
          </p:nvSpPr>
          <p:spPr>
            <a:xfrm>
              <a:off x="1428867" y="0"/>
              <a:ext cx="12832" cy="1430149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21" name="AutoShape 21"/>
            <p:cNvSpPr/>
            <p:nvPr/>
          </p:nvSpPr>
          <p:spPr>
            <a:xfrm rot="5400000">
              <a:off x="7150749" y="5502972"/>
              <a:ext cx="12832" cy="1430149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22" name="AutoShape 22"/>
            <p:cNvSpPr/>
            <p:nvPr/>
          </p:nvSpPr>
          <p:spPr>
            <a:xfrm>
              <a:off x="10002067" y="0"/>
              <a:ext cx="12832" cy="1430149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23" name="AutoShape 23"/>
            <p:cNvSpPr/>
            <p:nvPr/>
          </p:nvSpPr>
          <p:spPr>
            <a:xfrm>
              <a:off x="14288667" y="0"/>
              <a:ext cx="12832" cy="1430149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24" name="AutoShape 24"/>
            <p:cNvSpPr/>
            <p:nvPr/>
          </p:nvSpPr>
          <p:spPr>
            <a:xfrm>
              <a:off x="11430934" y="0"/>
              <a:ext cx="12832" cy="1430149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25" name="AutoShape 25"/>
            <p:cNvSpPr/>
            <p:nvPr/>
          </p:nvSpPr>
          <p:spPr>
            <a:xfrm>
              <a:off x="12859801" y="0"/>
              <a:ext cx="12832" cy="14301499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878894" y="2906821"/>
            <a:ext cx="2668475" cy="1669010"/>
          </a:xfrm>
          <a:prstGeom prst="rect">
            <a:avLst/>
          </a:prstGeom>
        </p:spPr>
      </p:pic>
      <p:pic>
        <p:nvPicPr>
          <p:cNvPr id="30" name="Picture 6">
            <a:extLst>
              <a:ext uri="{FF2B5EF4-FFF2-40B4-BE49-F238E27FC236}">
                <a16:creationId xmlns:a16="http://schemas.microsoft.com/office/drawing/2014/main" id="{DA468923-05C1-4F3F-8A88-62463A99E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584852" y="962263"/>
            <a:ext cx="2974208" cy="182778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580CAE6-3D99-559E-A34B-51786A52BC7C}"/>
              </a:ext>
            </a:extLst>
          </p:cNvPr>
          <p:cNvSpPr txBox="1"/>
          <p:nvPr/>
        </p:nvSpPr>
        <p:spPr>
          <a:xfrm>
            <a:off x="900188" y="2268268"/>
            <a:ext cx="852738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0" i="0">
                <a:solidFill>
                  <a:srgbClr val="000000"/>
                </a:solidFill>
                <a:effectLst/>
                <a:latin typeface="-apple-system"/>
              </a:rPr>
              <a:t>Демонстративной платформой был выбран сайт, </a:t>
            </a:r>
            <a:r>
              <a:rPr lang="ru-RU" sz="3600">
                <a:solidFill>
                  <a:srgbClr val="000000"/>
                </a:solidFill>
                <a:latin typeface="-apple-system"/>
              </a:rPr>
              <a:t>так как</a:t>
            </a:r>
            <a:r>
              <a:rPr lang="ru-RU" sz="3600" b="0" i="0">
                <a:solidFill>
                  <a:srgbClr val="000000"/>
                </a:solidFill>
                <a:effectLst/>
                <a:latin typeface="-apple-system"/>
              </a:rPr>
              <a:t> он:</a:t>
            </a:r>
          </a:p>
          <a:p>
            <a:br>
              <a:rPr lang="ru-RU" sz="3600"/>
            </a:br>
            <a:r>
              <a:rPr lang="ru-RU" sz="3600" b="0" i="0">
                <a:solidFill>
                  <a:srgbClr val="000000"/>
                </a:solidFill>
                <a:effectLst/>
                <a:latin typeface="-apple-system"/>
              </a:rPr>
              <a:t>1) Удовлетворяет всем необходимым условиям: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b="0" i="0">
                <a:solidFill>
                  <a:srgbClr val="000000"/>
                </a:solidFill>
                <a:effectLst/>
                <a:latin typeface="-apple-system"/>
              </a:rPr>
              <a:t>доступность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b="0" i="0">
                <a:solidFill>
                  <a:srgbClr val="000000"/>
                </a:solidFill>
                <a:effectLst/>
                <a:latin typeface="-apple-system"/>
              </a:rPr>
              <a:t>простота в использовании</a:t>
            </a:r>
            <a:endParaRPr lang="ru-RU" sz="3600">
              <a:solidFill>
                <a:srgbClr val="000000"/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b="0" i="0">
                <a:solidFill>
                  <a:srgbClr val="000000"/>
                </a:solidFill>
                <a:effectLst/>
                <a:latin typeface="-apple-system"/>
              </a:rPr>
              <a:t>имеет возможность демонстрации необходимой информации;</a:t>
            </a:r>
          </a:p>
          <a:p>
            <a:r>
              <a:rPr lang="ru-RU" sz="3600" b="0" i="0">
                <a:solidFill>
                  <a:srgbClr val="000000"/>
                </a:solidFill>
                <a:effectLst/>
                <a:latin typeface="-apple-system"/>
              </a:rPr>
              <a:t>2) Простота в разработке</a:t>
            </a:r>
            <a:endParaRPr lang="ru-RU" sz="3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5328EFF1-9AB5-C096-B133-818E542098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23106" y="5849812"/>
            <a:ext cx="6015660" cy="301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493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7403442"/>
            <a:ext cx="18352068" cy="289830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/>
          <a:lstStyle/>
          <a:p>
            <a:endParaRPr lang="ru-RU" dirty="0"/>
          </a:p>
        </p:txBody>
      </p:sp>
      <p:sp>
        <p:nvSpPr>
          <p:cNvPr id="7" name="TextBox 7"/>
          <p:cNvSpPr txBox="1"/>
          <p:nvPr/>
        </p:nvSpPr>
        <p:spPr>
          <a:xfrm>
            <a:off x="2476500" y="4152197"/>
            <a:ext cx="5143500" cy="7670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21297" lvl="1" algn="ctr">
              <a:lnSpc>
                <a:spcPts val="2870"/>
              </a:lnSpc>
            </a:pPr>
            <a:endParaRPr lang="ru-RU" sz="4400" b="1" dirty="0">
              <a:solidFill>
                <a:srgbClr val="000000"/>
              </a:solidFill>
              <a:latin typeface="Bahnschrift" panose="020B0502040204020203" pitchFamily="34" charset="0"/>
            </a:endParaRPr>
          </a:p>
          <a:p>
            <a:pPr marL="221297" lvl="1" algn="ctr">
              <a:lnSpc>
                <a:spcPts val="2870"/>
              </a:lnSpc>
            </a:pPr>
            <a:endParaRPr lang="ru-RU" sz="4400" b="1" dirty="0">
              <a:solidFill>
                <a:srgbClr val="000000"/>
              </a:solidFill>
              <a:latin typeface="Bahnschrift" panose="020B0502040204020203" pitchFamily="34" charset="0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1027B444-3522-4A33-835E-B0A3243C3C8E}"/>
              </a:ext>
            </a:extLst>
          </p:cNvPr>
          <p:cNvSpPr txBox="1"/>
          <p:nvPr/>
        </p:nvSpPr>
        <p:spPr>
          <a:xfrm>
            <a:off x="12294168" y="3494397"/>
            <a:ext cx="5143500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21297" lvl="1" algn="ctr">
              <a:lnSpc>
                <a:spcPts val="2870"/>
              </a:lnSpc>
            </a:pPr>
            <a:endParaRPr lang="ru-RU" sz="3200" b="1" dirty="0">
              <a:solidFill>
                <a:srgbClr val="000000"/>
              </a:solidFill>
              <a:latin typeface="Bahnschrift" panose="020B0502040204020203" pitchFamily="34" charset="0"/>
            </a:endParaRPr>
          </a:p>
          <a:p>
            <a:pPr marL="221297" lvl="1" algn="ctr">
              <a:lnSpc>
                <a:spcPts val="2870"/>
              </a:lnSpc>
            </a:pPr>
            <a:endParaRPr lang="ru-RU" sz="3200" b="1" dirty="0">
              <a:solidFill>
                <a:srgbClr val="000000"/>
              </a:solidFill>
              <a:latin typeface="Bahnschrift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D1E90D-8C5E-462E-F99C-64C0A95D4B93}"/>
              </a:ext>
            </a:extLst>
          </p:cNvPr>
          <p:cNvSpPr txBox="1"/>
          <p:nvPr/>
        </p:nvSpPr>
        <p:spPr>
          <a:xfrm>
            <a:off x="3118209" y="131984"/>
            <a:ext cx="11154696" cy="742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sz="3200" b="1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Изучаемые показатели и источники исходных данных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606E33E-84F1-B9B0-8E1E-BECCAD39C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35" y="7658100"/>
            <a:ext cx="1847199" cy="216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BD8B2EA-72A0-52C9-ABC2-83CC2CEDC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753" y="461907"/>
            <a:ext cx="9525000" cy="390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D7FDF9A-57AA-FDD6-5FCB-287A33C61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323" y="2310131"/>
            <a:ext cx="10497353" cy="77498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9B0C3C-C3B9-8A72-1FB5-664A12B9CAE6}"/>
              </a:ext>
            </a:extLst>
          </p:cNvPr>
          <p:cNvSpPr txBox="1"/>
          <p:nvPr/>
        </p:nvSpPr>
        <p:spPr>
          <a:xfrm>
            <a:off x="1876034" y="1648565"/>
            <a:ext cx="99920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Исходная статистика данных за 2013, 2014, 2015 годы по 83 субъектам РФ </a:t>
            </a:r>
            <a:endParaRPr lang="ru-RU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99BF58-E8B7-A743-7800-5D46F56F4838}"/>
              </a:ext>
            </a:extLst>
          </p:cNvPr>
          <p:cNvSpPr txBox="1"/>
          <p:nvPr/>
        </p:nvSpPr>
        <p:spPr>
          <a:xfrm>
            <a:off x="1876034" y="1061417"/>
            <a:ext cx="9992032" cy="587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исследования использовался ресурс РОССТАТ и ЕМИСС</a:t>
            </a:r>
            <a:endParaRPr lang="ru-RU" sz="24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028222" y="-219562"/>
            <a:ext cx="10730936" cy="10726124"/>
            <a:chOff x="0" y="0"/>
            <a:chExt cx="14307915" cy="14301499"/>
          </a:xfrm>
        </p:grpSpPr>
        <p:sp>
          <p:nvSpPr>
            <p:cNvPr id="6" name="AutoShape 6"/>
            <p:cNvSpPr/>
            <p:nvPr/>
          </p:nvSpPr>
          <p:spPr>
            <a:xfrm rot="5400000">
              <a:off x="7154021" y="-5513220"/>
              <a:ext cx="12704" cy="14295083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7" name="AutoShape 7"/>
            <p:cNvSpPr/>
            <p:nvPr/>
          </p:nvSpPr>
          <p:spPr>
            <a:xfrm rot="5400000">
              <a:off x="7150749" y="4109141"/>
              <a:ext cx="12832" cy="1430149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8" name="AutoShape 8"/>
            <p:cNvSpPr/>
            <p:nvPr/>
          </p:nvSpPr>
          <p:spPr>
            <a:xfrm rot="5400000">
              <a:off x="7150749" y="2715310"/>
              <a:ext cx="12832" cy="1430149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9" name="AutoShape 9"/>
            <p:cNvSpPr/>
            <p:nvPr/>
          </p:nvSpPr>
          <p:spPr>
            <a:xfrm rot="5400000">
              <a:off x="7150749" y="1321479"/>
              <a:ext cx="12832" cy="1430149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0" name="AutoShape 10"/>
            <p:cNvSpPr/>
            <p:nvPr/>
          </p:nvSpPr>
          <p:spPr>
            <a:xfrm rot="5400000">
              <a:off x="7150749" y="-72352"/>
              <a:ext cx="12832" cy="1430149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1" name="AutoShape 11"/>
            <p:cNvSpPr/>
            <p:nvPr/>
          </p:nvSpPr>
          <p:spPr>
            <a:xfrm rot="5400000">
              <a:off x="7150749" y="-1466183"/>
              <a:ext cx="12832" cy="1430149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2" name="AutoShape 12"/>
            <p:cNvSpPr/>
            <p:nvPr/>
          </p:nvSpPr>
          <p:spPr>
            <a:xfrm rot="5400000">
              <a:off x="7150749" y="-4253845"/>
              <a:ext cx="12832" cy="1430149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3" name="AutoShape 13"/>
            <p:cNvSpPr/>
            <p:nvPr/>
          </p:nvSpPr>
          <p:spPr>
            <a:xfrm rot="5400000">
              <a:off x="7150749" y="-2860014"/>
              <a:ext cx="12832" cy="1430149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4" name="AutoShape 14"/>
            <p:cNvSpPr/>
            <p:nvPr/>
          </p:nvSpPr>
          <p:spPr>
            <a:xfrm>
              <a:off x="8573200" y="0"/>
              <a:ext cx="12832" cy="1430149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5" name="AutoShape 15"/>
            <p:cNvSpPr/>
            <p:nvPr/>
          </p:nvSpPr>
          <p:spPr>
            <a:xfrm>
              <a:off x="7144334" y="0"/>
              <a:ext cx="12832" cy="1430149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6" name="AutoShape 16"/>
            <p:cNvSpPr/>
            <p:nvPr/>
          </p:nvSpPr>
          <p:spPr>
            <a:xfrm>
              <a:off x="5715467" y="0"/>
              <a:ext cx="12832" cy="1430149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7" name="AutoShape 17"/>
            <p:cNvSpPr/>
            <p:nvPr/>
          </p:nvSpPr>
          <p:spPr>
            <a:xfrm>
              <a:off x="4286600" y="0"/>
              <a:ext cx="12832" cy="1430149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8" name="AutoShape 18"/>
            <p:cNvSpPr/>
            <p:nvPr/>
          </p:nvSpPr>
          <p:spPr>
            <a:xfrm>
              <a:off x="2857733" y="0"/>
              <a:ext cx="12832" cy="1430149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9" name="AutoShape 19"/>
            <p:cNvSpPr/>
            <p:nvPr/>
          </p:nvSpPr>
          <p:spPr>
            <a:xfrm>
              <a:off x="0" y="0"/>
              <a:ext cx="12832" cy="1430149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20" name="AutoShape 20"/>
            <p:cNvSpPr/>
            <p:nvPr/>
          </p:nvSpPr>
          <p:spPr>
            <a:xfrm>
              <a:off x="1428867" y="0"/>
              <a:ext cx="12832" cy="1430149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21" name="AutoShape 21"/>
            <p:cNvSpPr/>
            <p:nvPr/>
          </p:nvSpPr>
          <p:spPr>
            <a:xfrm rot="5400000">
              <a:off x="7150749" y="5502972"/>
              <a:ext cx="12832" cy="1430149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22" name="AutoShape 22"/>
            <p:cNvSpPr/>
            <p:nvPr/>
          </p:nvSpPr>
          <p:spPr>
            <a:xfrm>
              <a:off x="10002067" y="0"/>
              <a:ext cx="12832" cy="1430149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23" name="AutoShape 23"/>
            <p:cNvSpPr/>
            <p:nvPr/>
          </p:nvSpPr>
          <p:spPr>
            <a:xfrm>
              <a:off x="14288667" y="0"/>
              <a:ext cx="12832" cy="1430149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24" name="AutoShape 24"/>
            <p:cNvSpPr/>
            <p:nvPr/>
          </p:nvSpPr>
          <p:spPr>
            <a:xfrm>
              <a:off x="11430934" y="0"/>
              <a:ext cx="12832" cy="1430149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25" name="AutoShape 25"/>
            <p:cNvSpPr/>
            <p:nvPr/>
          </p:nvSpPr>
          <p:spPr>
            <a:xfrm>
              <a:off x="12859801" y="0"/>
              <a:ext cx="12832" cy="14301499"/>
            </a:xfrm>
            <a:prstGeom prst="rect">
              <a:avLst/>
            </a:prstGeom>
            <a:solidFill>
              <a:srgbClr val="000000"/>
            </a:solidFill>
          </p:spPr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CEDBD23-8F56-5E30-F5CA-4781A7229201}"/>
              </a:ext>
            </a:extLst>
          </p:cNvPr>
          <p:cNvSpPr txBox="1"/>
          <p:nvPr/>
        </p:nvSpPr>
        <p:spPr>
          <a:xfrm>
            <a:off x="831211" y="524361"/>
            <a:ext cx="89188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Инструменты импорта данных и инструментальные средства, используемые для их визуализации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4CF94AD-7040-BCDE-1956-A715524C3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180" y="5478965"/>
            <a:ext cx="4721011" cy="297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E95E34-E871-65C5-D944-CDC6348A3A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1" r="23879" b="31543"/>
          <a:stretch/>
        </p:blipFill>
        <p:spPr bwMode="auto">
          <a:xfrm>
            <a:off x="12190769" y="2494046"/>
            <a:ext cx="4366238" cy="271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B2C2A32-BDEE-DA76-FCBF-7539CF884716}"/>
              </a:ext>
            </a:extLst>
          </p:cNvPr>
          <p:cNvSpPr txBox="1"/>
          <p:nvPr/>
        </p:nvSpPr>
        <p:spPr>
          <a:xfrm>
            <a:off x="1174820" y="2539989"/>
            <a:ext cx="781041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Все данные </a:t>
            </a:r>
            <a:r>
              <a:rPr lang="en-US" sz="2800" dirty="0"/>
              <a:t>c </a:t>
            </a:r>
            <a:r>
              <a:rPr lang="ru-RU" sz="2800" dirty="0" err="1"/>
              <a:t>РОССТАТа</a:t>
            </a:r>
            <a:r>
              <a:rPr lang="ru-RU" sz="2800" dirty="0"/>
              <a:t> и </a:t>
            </a:r>
            <a:r>
              <a:rPr lang="ru-RU" sz="2800" dirty="0" err="1"/>
              <a:t>ЕМИССа</a:t>
            </a:r>
            <a:r>
              <a:rPr lang="ru-RU" sz="2800" dirty="0"/>
              <a:t> легко скачивались в формате .</a:t>
            </a:r>
            <a:r>
              <a:rPr lang="en-US" sz="2800" dirty="0"/>
              <a:t>xlsx</a:t>
            </a:r>
            <a:endParaRPr lang="ru-RU" sz="2800" dirty="0"/>
          </a:p>
          <a:p>
            <a:endParaRPr lang="ru-RU" sz="2800" dirty="0"/>
          </a:p>
          <a:p>
            <a:r>
              <a:rPr lang="ru-RU" sz="2800" dirty="0"/>
              <a:t>Для визуализации мы использовали:</a:t>
            </a:r>
          </a:p>
          <a:p>
            <a:endParaRPr lang="ru-RU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Excel</a:t>
            </a:r>
            <a:r>
              <a:rPr lang="ru-RU" sz="2800" dirty="0"/>
              <a:t>;</a:t>
            </a:r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Язык </a:t>
            </a:r>
            <a:r>
              <a:rPr lang="en-US" sz="2800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Python</a:t>
            </a:r>
            <a:r>
              <a:rPr lang="ru-RU" sz="2800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(д</a:t>
            </a:r>
            <a:r>
              <a:rPr lang="ru-RU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ля построения гистограмм и графиков разброса, корреляционного анализа</a:t>
            </a:r>
            <a:r>
              <a:rPr lang="en-US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был написан код с использованием библиотеки «</a:t>
            </a:r>
            <a:r>
              <a:rPr lang="en-US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Seaborn</a:t>
            </a:r>
            <a:r>
              <a:rPr lang="ru-RU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» и «</a:t>
            </a:r>
            <a:r>
              <a:rPr lang="en-US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Pandas</a:t>
            </a:r>
            <a:r>
              <a:rPr lang="ru-RU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»);</a:t>
            </a:r>
          </a:p>
          <a:p>
            <a:endParaRPr lang="ru-RU" sz="2800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Gretl</a:t>
            </a:r>
            <a:r>
              <a:rPr lang="en-US" sz="2800" dirty="0"/>
              <a:t> (</a:t>
            </a:r>
            <a:r>
              <a:rPr lang="ru-RU" sz="2800" dirty="0"/>
              <a:t>построение Коробчатых диаграмм).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781A937B-5A5B-3DF5-FB78-1930BFC97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0077" y="7603036"/>
            <a:ext cx="6293860" cy="251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4F20D03-C8C3-959C-0180-3E0AE761E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0" y="98633"/>
            <a:ext cx="2954691" cy="207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48BBBE-5B90-175D-34C5-099E357711AD}"/>
              </a:ext>
            </a:extLst>
          </p:cNvPr>
          <p:cNvSpPr txBox="1"/>
          <p:nvPr/>
        </p:nvSpPr>
        <p:spPr>
          <a:xfrm>
            <a:off x="7239000" y="266700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</a:t>
            </a:r>
            <a:r>
              <a:rPr lang="ru-RU" sz="2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изуальный анализ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850AF9-C0DF-CEEC-8D8F-2314ACC682F2}"/>
              </a:ext>
            </a:extLst>
          </p:cNvPr>
          <p:cNvSpPr txBox="1"/>
          <p:nvPr/>
        </p:nvSpPr>
        <p:spPr>
          <a:xfrm>
            <a:off x="3276600" y="1028700"/>
            <a:ext cx="129023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Для этого воспользуемся библиотекой «</a:t>
            </a:r>
            <a:r>
              <a:rPr lang="en-US" sz="2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Seaborn</a:t>
            </a:r>
            <a:r>
              <a:rPr lang="ru-RU" sz="2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» языка программирования </a:t>
            </a:r>
            <a:r>
              <a:rPr lang="en-US" sz="2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Python</a:t>
            </a:r>
            <a:r>
              <a:rPr lang="ru-RU" sz="2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u-RU" sz="2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7EFCFA-B351-C6F1-E98E-A1D10986B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32" y="1729145"/>
            <a:ext cx="9173768" cy="504958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087BE62-10E4-1A2D-B1B1-9032993209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1729145"/>
            <a:ext cx="8787985" cy="50495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D8F06E-83EC-E86D-B35E-4CD15B2310E6}"/>
              </a:ext>
            </a:extLst>
          </p:cNvPr>
          <p:cNvSpPr txBox="1"/>
          <p:nvPr/>
        </p:nvSpPr>
        <p:spPr>
          <a:xfrm>
            <a:off x="1524000" y="6802689"/>
            <a:ext cx="9719186" cy="3120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Выводы по визуальному анализу исходных данных:</a:t>
            </a:r>
            <a:endParaRPr lang="ru-RU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 гистограммам видно, что распределение приближено к нормальному;</a:t>
            </a:r>
            <a:endParaRPr lang="ru-RU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между эндогенной и экзогенными переменными существует линейная связь. Наиболее выраженно это прослеживается с </a:t>
            </a:r>
            <a:r>
              <a:rPr lang="ru-RU" sz="20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среднедушевыми денежными доходами населения, </a:t>
            </a:r>
            <a:r>
              <a:rPr lang="ru-RU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долей населения с доходами ниже прожиточного минимума;</a:t>
            </a:r>
            <a:endParaRPr lang="ru-RU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между экзогенными переменными также прослеживается линейная связь.</a:t>
            </a:r>
            <a:endParaRPr lang="ru-RU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170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4FC8F5B-0062-7FC7-8D30-76F541EB3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819" y="4718966"/>
            <a:ext cx="2142857" cy="514937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62000" y="2171700"/>
            <a:ext cx="5904547" cy="8458200"/>
            <a:chOff x="0" y="2488019"/>
            <a:chExt cx="7872730" cy="1632782"/>
          </a:xfrm>
        </p:grpSpPr>
        <p:sp>
          <p:nvSpPr>
            <p:cNvPr id="4" name="TextBox 4"/>
            <p:cNvSpPr txBox="1"/>
            <p:nvPr/>
          </p:nvSpPr>
          <p:spPr>
            <a:xfrm>
              <a:off x="0" y="2488019"/>
              <a:ext cx="7872730" cy="86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10"/>
                </a:lnSpc>
              </a:pPr>
              <a:endParaRPr lang="ru-RU" sz="3200" b="1" dirty="0">
                <a:solidFill>
                  <a:srgbClr val="FFFFFF"/>
                </a:solidFill>
                <a:latin typeface="Bahnschrift SemiBold" panose="020B0502040204020203" pitchFamily="34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600231"/>
              <a:ext cx="7872730" cy="520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endParaRPr lang="en-US" sz="2400" dirty="0">
                <a:solidFill>
                  <a:srgbClr val="FFFFFF"/>
                </a:solidFill>
                <a:latin typeface="Bahnschrift SemiLight" panose="020B0502040204020203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E45320C-2E39-007E-850D-141CDCB0D123}"/>
              </a:ext>
            </a:extLst>
          </p:cNvPr>
          <p:cNvSpPr txBox="1"/>
          <p:nvPr/>
        </p:nvSpPr>
        <p:spPr>
          <a:xfrm>
            <a:off x="2590800" y="190500"/>
            <a:ext cx="12801600" cy="1243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00"/>
              </a:spcBef>
              <a:spcAft>
                <a:spcPts val="800"/>
              </a:spcAft>
            </a:pPr>
            <a:r>
              <a:rPr lang="ru-RU" sz="2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Корреляционный анализ</a:t>
            </a:r>
            <a:endParaRPr lang="ru-RU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 algn="just">
              <a:lnSpc>
                <a:spcPct val="150000"/>
              </a:lnSpc>
              <a:spcAft>
                <a:spcPts val="800"/>
              </a:spcAft>
            </a:pPr>
            <a:r>
              <a:rPr lang="ru-RU" sz="2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Используем функцию </a:t>
            </a:r>
            <a:r>
              <a:rPr lang="ru-RU" sz="2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corr</a:t>
            </a:r>
            <a:r>
              <a:rPr lang="ru-RU" sz="2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из библиотеки для работы с данными на Python «</a:t>
            </a:r>
            <a:r>
              <a:rPr lang="ru-RU" sz="2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Pandas</a:t>
            </a:r>
            <a:r>
              <a:rPr lang="ru-RU" sz="2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ru-RU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9DF375BA-D82C-B0CB-3CA1-51EDF72E4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14500"/>
            <a:ext cx="5516880" cy="26231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F1A913-0E72-2E90-C1EF-313900214960}"/>
              </a:ext>
            </a:extLst>
          </p:cNvPr>
          <p:cNvSpPr txBox="1"/>
          <p:nvPr/>
        </p:nvSpPr>
        <p:spPr>
          <a:xfrm>
            <a:off x="7049455" y="2019300"/>
            <a:ext cx="9144000" cy="1962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200"/>
              </a:spcBef>
            </a:pPr>
            <a:r>
              <a:rPr lang="ru-RU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Между переменными нет </a:t>
            </a:r>
            <a:r>
              <a:rPr lang="ru-RU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мультиколлинеарности</a:t>
            </a:r>
            <a:r>
              <a:rPr lang="ru-RU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  Это значит, что нет линейной зависимости между объясняющими переменными регрессионной модели. </a:t>
            </a:r>
            <a:endParaRPr lang="ru-RU" sz="2800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7D7C68-46F7-16AC-62BE-2C21922A6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73" r="59810" b="33394"/>
          <a:stretch/>
        </p:blipFill>
        <p:spPr bwMode="auto">
          <a:xfrm>
            <a:off x="4368939" y="4718966"/>
            <a:ext cx="5516880" cy="514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C15EBA-41EA-E9DA-91C2-D24ACB024559}"/>
              </a:ext>
            </a:extLst>
          </p:cNvPr>
          <p:cNvSpPr txBox="1"/>
          <p:nvPr/>
        </p:nvSpPr>
        <p:spPr>
          <a:xfrm>
            <a:off x="9910400" y="4991100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(умеренная)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560464-0F3E-3989-8156-B90578FFA912}"/>
              </a:ext>
            </a:extLst>
          </p:cNvPr>
          <p:cNvSpPr txBox="1"/>
          <p:nvPr/>
        </p:nvSpPr>
        <p:spPr>
          <a:xfrm>
            <a:off x="9940838" y="5691264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(отсутствует)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8B680F-6352-0A5F-2A62-3191A5C6BA56}"/>
              </a:ext>
            </a:extLst>
          </p:cNvPr>
          <p:cNvSpPr txBox="1"/>
          <p:nvPr/>
        </p:nvSpPr>
        <p:spPr>
          <a:xfrm>
            <a:off x="9903967" y="6391428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(отсутствует)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EFB95D-8F61-DEB5-1835-EBAE3273880E}"/>
              </a:ext>
            </a:extLst>
          </p:cNvPr>
          <p:cNvSpPr txBox="1"/>
          <p:nvPr/>
        </p:nvSpPr>
        <p:spPr>
          <a:xfrm>
            <a:off x="9885819" y="7091592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(очень  слабая)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B8AE8C-2730-0248-42EC-843EC13A375B}"/>
              </a:ext>
            </a:extLst>
          </p:cNvPr>
          <p:cNvSpPr txBox="1"/>
          <p:nvPr/>
        </p:nvSpPr>
        <p:spPr>
          <a:xfrm>
            <a:off x="9856048" y="7761365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(умеренная)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D68CED-6A0D-B77D-933A-E15EACE87DD1}"/>
              </a:ext>
            </a:extLst>
          </p:cNvPr>
          <p:cNvSpPr txBox="1"/>
          <p:nvPr/>
        </p:nvSpPr>
        <p:spPr>
          <a:xfrm>
            <a:off x="9922115" y="8431138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(слабая)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B86C30-0FF0-C277-9F86-2BEF2D93BE44}"/>
              </a:ext>
            </a:extLst>
          </p:cNvPr>
          <p:cNvSpPr txBox="1"/>
          <p:nvPr/>
        </p:nvSpPr>
        <p:spPr>
          <a:xfrm>
            <a:off x="9873529" y="9168600"/>
            <a:ext cx="1991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(умеренная)</a:t>
            </a: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823DC24F-ED21-49FB-C976-73798A40CD67}"/>
              </a:ext>
            </a:extLst>
          </p:cNvPr>
          <p:cNvCxnSpPr>
            <a:cxnSpLocks/>
          </p:cNvCxnSpPr>
          <p:nvPr/>
        </p:nvCxnSpPr>
        <p:spPr>
          <a:xfrm flipH="1" flipV="1">
            <a:off x="6099676" y="7322424"/>
            <a:ext cx="3272924" cy="66977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45A6A723-2817-4FD7-DA88-9050E853C5A8}"/>
              </a:ext>
            </a:extLst>
          </p:cNvPr>
          <p:cNvCxnSpPr/>
          <p:nvPr/>
        </p:nvCxnSpPr>
        <p:spPr>
          <a:xfrm flipH="1" flipV="1">
            <a:off x="5943600" y="7322424"/>
            <a:ext cx="3429000" cy="1339546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F6CD577D-B3CF-D271-3614-320BDE5DFC67}"/>
              </a:ext>
            </a:extLst>
          </p:cNvPr>
          <p:cNvCxnSpPr/>
          <p:nvPr/>
        </p:nvCxnSpPr>
        <p:spPr>
          <a:xfrm>
            <a:off x="8431953" y="7761365"/>
            <a:ext cx="48370" cy="40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866</TotalTime>
  <Words>753</Words>
  <Application>Microsoft Office PowerPoint</Application>
  <PresentationFormat>Произвольный</PresentationFormat>
  <Paragraphs>107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5" baseType="lpstr">
      <vt:lpstr>Bahnschrift</vt:lpstr>
      <vt:lpstr>-apple-system</vt:lpstr>
      <vt:lpstr>Calibri Light</vt:lpstr>
      <vt:lpstr>Symbol</vt:lpstr>
      <vt:lpstr>Times New Roman</vt:lpstr>
      <vt:lpstr>Bahnschrift SemiLight</vt:lpstr>
      <vt:lpstr>Bahnschrift SemiBold</vt:lpstr>
      <vt:lpstr>Calibri</vt:lpstr>
      <vt:lpstr>Arial</vt:lpstr>
      <vt:lpstr>Cambria Math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Центр «Зимкор» представляет</dc:title>
  <dc:creator>Anna</dc:creator>
  <cp:lastModifiedBy>Татьяна Бобина</cp:lastModifiedBy>
  <cp:revision>9</cp:revision>
  <dcterms:created xsi:type="dcterms:W3CDTF">2006-08-16T00:00:00Z</dcterms:created>
  <dcterms:modified xsi:type="dcterms:W3CDTF">2023-01-24T17:38:31Z</dcterms:modified>
  <dc:identifier>DAEi4ze2bbE</dc:identifier>
</cp:coreProperties>
</file>